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1"/>
  </p:notesMasterIdLst>
  <p:sldIdLst>
    <p:sldId id="256" r:id="rId2"/>
    <p:sldId id="305" r:id="rId3"/>
    <p:sldId id="261" r:id="rId4"/>
    <p:sldId id="309" r:id="rId5"/>
    <p:sldId id="311" r:id="rId6"/>
    <p:sldId id="310" r:id="rId7"/>
    <p:sldId id="260" r:id="rId8"/>
    <p:sldId id="271" r:id="rId9"/>
    <p:sldId id="312" r:id="rId10"/>
    <p:sldId id="313" r:id="rId11"/>
    <p:sldId id="277" r:id="rId12"/>
    <p:sldId id="326" r:id="rId13"/>
    <p:sldId id="314" r:id="rId14"/>
    <p:sldId id="272" r:id="rId15"/>
    <p:sldId id="315" r:id="rId16"/>
    <p:sldId id="316" r:id="rId17"/>
    <p:sldId id="262" r:id="rId18"/>
    <p:sldId id="322" r:id="rId19"/>
    <p:sldId id="321" r:id="rId20"/>
    <p:sldId id="317" r:id="rId21"/>
    <p:sldId id="318" r:id="rId22"/>
    <p:sldId id="319" r:id="rId23"/>
    <p:sldId id="320" r:id="rId24"/>
    <p:sldId id="323" r:id="rId25"/>
    <p:sldId id="324" r:id="rId26"/>
    <p:sldId id="325" r:id="rId27"/>
    <p:sldId id="266" r:id="rId28"/>
    <p:sldId id="328" r:id="rId29"/>
    <p:sldId id="282" r:id="rId30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32"/>
    </p:embeddedFont>
    <p:embeddedFont>
      <p:font typeface="Ubuntu" panose="020B0504030602030204" pitchFamily="34" charset="0"/>
      <p:regular r:id="rId33"/>
      <p:bold r:id="rId34"/>
      <p:italic r:id="rId35"/>
      <p:boldItalic r:id="rId36"/>
    </p:embeddedFont>
    <p:embeddedFont>
      <p:font typeface="Work Sans" pitchFamily="2" charset="77"/>
      <p:regular r:id="rId37"/>
      <p:bold r:id="rId38"/>
      <p:italic r:id="rId39"/>
      <p:boldItalic r:id="rId40"/>
    </p:embeddedFont>
    <p:embeddedFont>
      <p:font typeface="Work Sans Medium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5523C-7381-0246-A860-EDE082887610}" v="2" dt="2023-10-10T03:43:01.078"/>
  </p1510:revLst>
</p1510:revInfo>
</file>

<file path=ppt/tableStyles.xml><?xml version="1.0" encoding="utf-8"?>
<a:tblStyleLst xmlns:a="http://schemas.openxmlformats.org/drawingml/2006/main" def="{8A03465C-EF81-4B17-9C41-895B6E9DD629}">
  <a:tblStyle styleId="{8A03465C-EF81-4B17-9C41-895B6E9DD6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/>
    <p:restoredTop sz="84150"/>
  </p:normalViewPr>
  <p:slideViewPr>
    <p:cSldViewPr snapToGrid="0">
      <p:cViewPr varScale="1">
        <p:scale>
          <a:sx n="142" d="100"/>
          <a:sy n="142" d="100"/>
        </p:scale>
        <p:origin x="1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C. Batista" userId="e791e1e0b12e9ac9" providerId="LiveId" clId="{D295523C-7381-0246-A860-EDE082887610}"/>
    <pc:docChg chg="modSld">
      <pc:chgData name="Lauren C. Batista" userId="e791e1e0b12e9ac9" providerId="LiveId" clId="{D295523C-7381-0246-A860-EDE082887610}" dt="2023-10-10T03:43:01.078" v="1"/>
      <pc:docMkLst>
        <pc:docMk/>
      </pc:docMkLst>
      <pc:sldChg chg="modTransition">
        <pc:chgData name="Lauren C. Batista" userId="e791e1e0b12e9ac9" providerId="LiveId" clId="{D295523C-7381-0246-A860-EDE082887610}" dt="2023-10-10T03:41:43.494" v="0"/>
        <pc:sldMkLst>
          <pc:docMk/>
          <pc:sldMk cId="0" sldId="260"/>
        </pc:sldMkLst>
      </pc:sldChg>
      <pc:sldChg chg="modTransition">
        <pc:chgData name="Lauren C. Batista" userId="e791e1e0b12e9ac9" providerId="LiveId" clId="{D295523C-7381-0246-A860-EDE082887610}" dt="2023-10-10T03:43:01.078" v="1"/>
        <pc:sldMkLst>
          <pc:docMk/>
          <pc:sldMk cId="1101514594" sldId="32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9B956-196B-164E-BE43-96E3779A1A8F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D6289A-C1EC-8C4B-8F4C-31E4C8DFE566}">
      <dgm:prSet/>
      <dgm:spPr/>
      <dgm:t>
        <a:bodyPr/>
        <a:lstStyle/>
        <a:p>
          <a:r>
            <a:rPr lang="en-US" b="0" i="0" dirty="0">
              <a:latin typeface="Work Sans" pitchFamily="2" charset="77"/>
            </a:rPr>
            <a:t>Regular Team Meetings</a:t>
          </a:r>
          <a:endParaRPr lang="en-US" dirty="0">
            <a:latin typeface="Work Sans" pitchFamily="2" charset="77"/>
          </a:endParaRPr>
        </a:p>
      </dgm:t>
    </dgm:pt>
    <dgm:pt modelId="{01A86589-B2F9-1644-82FB-EB953CEEE4E0}" type="parTrans" cxnId="{5C5476D2-83EF-FA46-B4FC-B2EC61B71A1D}">
      <dgm:prSet/>
      <dgm:spPr/>
      <dgm:t>
        <a:bodyPr/>
        <a:lstStyle/>
        <a:p>
          <a:endParaRPr lang="en-US"/>
        </a:p>
      </dgm:t>
    </dgm:pt>
    <dgm:pt modelId="{D5A9F86E-159F-9C49-BADB-5BC531A08F69}" type="sibTrans" cxnId="{5C5476D2-83EF-FA46-B4FC-B2EC61B71A1D}">
      <dgm:prSet/>
      <dgm:spPr/>
      <dgm:t>
        <a:bodyPr/>
        <a:lstStyle/>
        <a:p>
          <a:endParaRPr lang="en-US"/>
        </a:p>
      </dgm:t>
    </dgm:pt>
    <dgm:pt modelId="{0BAC041C-C825-5842-B5C7-504469B9ABB0}">
      <dgm:prSet/>
      <dgm:spPr/>
      <dgm:t>
        <a:bodyPr/>
        <a:lstStyle/>
        <a:p>
          <a:r>
            <a:rPr lang="en-US" b="0" i="0" dirty="0">
              <a:latin typeface="Work Sans" pitchFamily="2" charset="77"/>
            </a:rPr>
            <a:t>Frequent Feedback</a:t>
          </a:r>
          <a:endParaRPr lang="en-US" dirty="0">
            <a:latin typeface="Work Sans" pitchFamily="2" charset="77"/>
          </a:endParaRPr>
        </a:p>
      </dgm:t>
    </dgm:pt>
    <dgm:pt modelId="{6A236593-BB1A-E84E-9E4E-D865AAC02068}" type="sibTrans" cxnId="{AC819D0C-9D09-9B41-9438-A835330C6BF4}">
      <dgm:prSet/>
      <dgm:spPr/>
      <dgm:t>
        <a:bodyPr/>
        <a:lstStyle/>
        <a:p>
          <a:endParaRPr lang="en-US"/>
        </a:p>
      </dgm:t>
    </dgm:pt>
    <dgm:pt modelId="{BAF26FD9-6B30-2345-ACC1-AE8A5A9C5CC8}" type="parTrans" cxnId="{AC819D0C-9D09-9B41-9438-A835330C6BF4}">
      <dgm:prSet/>
      <dgm:spPr/>
      <dgm:t>
        <a:bodyPr/>
        <a:lstStyle/>
        <a:p>
          <a:endParaRPr lang="en-US"/>
        </a:p>
      </dgm:t>
    </dgm:pt>
    <dgm:pt modelId="{AF1E1D0A-2B3F-7F41-8791-4532EF6A75E0}" type="pres">
      <dgm:prSet presAssocID="{3289B956-196B-164E-BE43-96E3779A1A8F}" presName="Name0" presStyleCnt="0">
        <dgm:presLayoutVars>
          <dgm:dir/>
          <dgm:resizeHandles val="exact"/>
        </dgm:presLayoutVars>
      </dgm:prSet>
      <dgm:spPr/>
    </dgm:pt>
    <dgm:pt modelId="{41E09674-319A-E84C-9657-2137C3410DA8}" type="pres">
      <dgm:prSet presAssocID="{3289B956-196B-164E-BE43-96E3779A1A8F}" presName="fgShape" presStyleLbl="fgShp" presStyleIdx="0" presStyleCnt="1"/>
      <dgm:spPr/>
    </dgm:pt>
    <dgm:pt modelId="{60382A06-0E17-7840-94DE-6F5D47D1260D}" type="pres">
      <dgm:prSet presAssocID="{3289B956-196B-164E-BE43-96E3779A1A8F}" presName="linComp" presStyleCnt="0"/>
      <dgm:spPr/>
    </dgm:pt>
    <dgm:pt modelId="{DE80C0F1-35A5-C640-858C-C9D508294D08}" type="pres">
      <dgm:prSet presAssocID="{D2D6289A-C1EC-8C4B-8F4C-31E4C8DFE566}" presName="compNode" presStyleCnt="0"/>
      <dgm:spPr/>
    </dgm:pt>
    <dgm:pt modelId="{A843F80B-270F-CC45-93DE-5939436CC14C}" type="pres">
      <dgm:prSet presAssocID="{D2D6289A-C1EC-8C4B-8F4C-31E4C8DFE566}" presName="bkgdShape" presStyleLbl="node1" presStyleIdx="0" presStyleCnt="2"/>
      <dgm:spPr/>
    </dgm:pt>
    <dgm:pt modelId="{C1BFC7A4-2277-4E46-BC23-B3C908A5BA17}" type="pres">
      <dgm:prSet presAssocID="{D2D6289A-C1EC-8C4B-8F4C-31E4C8DFE566}" presName="nodeTx" presStyleLbl="node1" presStyleIdx="0" presStyleCnt="2">
        <dgm:presLayoutVars>
          <dgm:bulletEnabled val="1"/>
        </dgm:presLayoutVars>
      </dgm:prSet>
      <dgm:spPr/>
    </dgm:pt>
    <dgm:pt modelId="{CF781F35-063D-244C-8EA4-33D89077BB6D}" type="pres">
      <dgm:prSet presAssocID="{D2D6289A-C1EC-8C4B-8F4C-31E4C8DFE566}" presName="invisiNode" presStyleLbl="node1" presStyleIdx="0" presStyleCnt="2"/>
      <dgm:spPr/>
    </dgm:pt>
    <dgm:pt modelId="{2C1D8356-AF88-BC41-819A-D84AFE3AC801}" type="pres">
      <dgm:prSet presAssocID="{D2D6289A-C1EC-8C4B-8F4C-31E4C8DFE566}" presName="imagNode" presStyleLbl="fgImgPlace1" presStyleIdx="0" presStyleCnt="2" custLinFactNeighborX="-1381"/>
      <dgm:spPr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BE5432E-BC13-BF4E-953C-BBE96E5EBA61}" type="pres">
      <dgm:prSet presAssocID="{D5A9F86E-159F-9C49-BADB-5BC531A08F69}" presName="sibTrans" presStyleLbl="sibTrans2D1" presStyleIdx="0" presStyleCnt="0"/>
      <dgm:spPr/>
    </dgm:pt>
    <dgm:pt modelId="{C9B4730B-6295-C34F-B483-F605D0C91896}" type="pres">
      <dgm:prSet presAssocID="{0BAC041C-C825-5842-B5C7-504469B9ABB0}" presName="compNode" presStyleCnt="0"/>
      <dgm:spPr/>
    </dgm:pt>
    <dgm:pt modelId="{898C2457-FAB1-0D49-A94A-C4BEFC482237}" type="pres">
      <dgm:prSet presAssocID="{0BAC041C-C825-5842-B5C7-504469B9ABB0}" presName="bkgdShape" presStyleLbl="node1" presStyleIdx="1" presStyleCnt="2"/>
      <dgm:spPr/>
    </dgm:pt>
    <dgm:pt modelId="{C01B1161-D7E9-E04B-A1D5-205C0A4344A3}" type="pres">
      <dgm:prSet presAssocID="{0BAC041C-C825-5842-B5C7-504469B9ABB0}" presName="nodeTx" presStyleLbl="node1" presStyleIdx="1" presStyleCnt="2">
        <dgm:presLayoutVars>
          <dgm:bulletEnabled val="1"/>
        </dgm:presLayoutVars>
      </dgm:prSet>
      <dgm:spPr/>
    </dgm:pt>
    <dgm:pt modelId="{09B4A9BF-43DA-1E4C-9670-FBD4E8F9BC3C}" type="pres">
      <dgm:prSet presAssocID="{0BAC041C-C825-5842-B5C7-504469B9ABB0}" presName="invisiNode" presStyleLbl="node1" presStyleIdx="1" presStyleCnt="2"/>
      <dgm:spPr/>
    </dgm:pt>
    <dgm:pt modelId="{2AE8EC18-5566-264E-B7B4-43A0068402D8}" type="pres">
      <dgm:prSet presAssocID="{0BAC041C-C825-5842-B5C7-504469B9ABB0}" presName="imagNode" presStyleLbl="fgImgPlace1" presStyleIdx="1" presStyleCnt="2"/>
      <dgm:spPr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</dgm:ptLst>
  <dgm:cxnLst>
    <dgm:cxn modelId="{AC819D0C-9D09-9B41-9438-A835330C6BF4}" srcId="{3289B956-196B-164E-BE43-96E3779A1A8F}" destId="{0BAC041C-C825-5842-B5C7-504469B9ABB0}" srcOrd="1" destOrd="0" parTransId="{BAF26FD9-6B30-2345-ACC1-AE8A5A9C5CC8}" sibTransId="{6A236593-BB1A-E84E-9E4E-D865AAC02068}"/>
    <dgm:cxn modelId="{8FD83418-9B0C-E04D-B85C-3CA0476CF962}" type="presOf" srcId="{3289B956-196B-164E-BE43-96E3779A1A8F}" destId="{AF1E1D0A-2B3F-7F41-8791-4532EF6A75E0}" srcOrd="0" destOrd="0" presId="urn:microsoft.com/office/officeart/2005/8/layout/hList7"/>
    <dgm:cxn modelId="{8457C13D-E0F9-DB4C-BC45-967BA3F2C9A9}" type="presOf" srcId="{0BAC041C-C825-5842-B5C7-504469B9ABB0}" destId="{898C2457-FAB1-0D49-A94A-C4BEFC482237}" srcOrd="0" destOrd="0" presId="urn:microsoft.com/office/officeart/2005/8/layout/hList7"/>
    <dgm:cxn modelId="{A4FF0CAF-428C-DE45-8F4A-DC2CB09FB9C1}" type="presOf" srcId="{D2D6289A-C1EC-8C4B-8F4C-31E4C8DFE566}" destId="{C1BFC7A4-2277-4E46-BC23-B3C908A5BA17}" srcOrd="1" destOrd="0" presId="urn:microsoft.com/office/officeart/2005/8/layout/hList7"/>
    <dgm:cxn modelId="{9B993EBD-7D0D-224E-A605-0501D42FAE4A}" type="presOf" srcId="{0BAC041C-C825-5842-B5C7-504469B9ABB0}" destId="{C01B1161-D7E9-E04B-A1D5-205C0A4344A3}" srcOrd="1" destOrd="0" presId="urn:microsoft.com/office/officeart/2005/8/layout/hList7"/>
    <dgm:cxn modelId="{5C5476D2-83EF-FA46-B4FC-B2EC61B71A1D}" srcId="{3289B956-196B-164E-BE43-96E3779A1A8F}" destId="{D2D6289A-C1EC-8C4B-8F4C-31E4C8DFE566}" srcOrd="0" destOrd="0" parTransId="{01A86589-B2F9-1644-82FB-EB953CEEE4E0}" sibTransId="{D5A9F86E-159F-9C49-BADB-5BC531A08F69}"/>
    <dgm:cxn modelId="{670EE3D5-BED4-0F47-8CAF-AC98632FABBE}" type="presOf" srcId="{D2D6289A-C1EC-8C4B-8F4C-31E4C8DFE566}" destId="{A843F80B-270F-CC45-93DE-5939436CC14C}" srcOrd="0" destOrd="0" presId="urn:microsoft.com/office/officeart/2005/8/layout/hList7"/>
    <dgm:cxn modelId="{11A9B2E3-45E9-BD4F-9C71-C0609412D5DB}" type="presOf" srcId="{D5A9F86E-159F-9C49-BADB-5BC531A08F69}" destId="{BBE5432E-BC13-BF4E-953C-BBE96E5EBA61}" srcOrd="0" destOrd="0" presId="urn:microsoft.com/office/officeart/2005/8/layout/hList7"/>
    <dgm:cxn modelId="{FD6472D3-942B-3248-9844-C2841BC06AC3}" type="presParOf" srcId="{AF1E1D0A-2B3F-7F41-8791-4532EF6A75E0}" destId="{41E09674-319A-E84C-9657-2137C3410DA8}" srcOrd="0" destOrd="0" presId="urn:microsoft.com/office/officeart/2005/8/layout/hList7"/>
    <dgm:cxn modelId="{A7148296-DEC7-2942-9EB1-967E406E026D}" type="presParOf" srcId="{AF1E1D0A-2B3F-7F41-8791-4532EF6A75E0}" destId="{60382A06-0E17-7840-94DE-6F5D47D1260D}" srcOrd="1" destOrd="0" presId="urn:microsoft.com/office/officeart/2005/8/layout/hList7"/>
    <dgm:cxn modelId="{E8C740EC-84E3-A945-8C57-589AF669E780}" type="presParOf" srcId="{60382A06-0E17-7840-94DE-6F5D47D1260D}" destId="{DE80C0F1-35A5-C640-858C-C9D508294D08}" srcOrd="0" destOrd="0" presId="urn:microsoft.com/office/officeart/2005/8/layout/hList7"/>
    <dgm:cxn modelId="{B31B5762-7D48-044E-B76D-9EDC286FA232}" type="presParOf" srcId="{DE80C0F1-35A5-C640-858C-C9D508294D08}" destId="{A843F80B-270F-CC45-93DE-5939436CC14C}" srcOrd="0" destOrd="0" presId="urn:microsoft.com/office/officeart/2005/8/layout/hList7"/>
    <dgm:cxn modelId="{C4859448-4642-7149-9229-F1DAA7601D13}" type="presParOf" srcId="{DE80C0F1-35A5-C640-858C-C9D508294D08}" destId="{C1BFC7A4-2277-4E46-BC23-B3C908A5BA17}" srcOrd="1" destOrd="0" presId="urn:microsoft.com/office/officeart/2005/8/layout/hList7"/>
    <dgm:cxn modelId="{55C6C32E-4CD1-2949-A979-B14D05B42448}" type="presParOf" srcId="{DE80C0F1-35A5-C640-858C-C9D508294D08}" destId="{CF781F35-063D-244C-8EA4-33D89077BB6D}" srcOrd="2" destOrd="0" presId="urn:microsoft.com/office/officeart/2005/8/layout/hList7"/>
    <dgm:cxn modelId="{1AC1F019-4D9E-EB4D-938B-96FDD364A4E0}" type="presParOf" srcId="{DE80C0F1-35A5-C640-858C-C9D508294D08}" destId="{2C1D8356-AF88-BC41-819A-D84AFE3AC801}" srcOrd="3" destOrd="0" presId="urn:microsoft.com/office/officeart/2005/8/layout/hList7"/>
    <dgm:cxn modelId="{35D9183F-A83E-1345-8C7B-08025F0A1ACE}" type="presParOf" srcId="{60382A06-0E17-7840-94DE-6F5D47D1260D}" destId="{BBE5432E-BC13-BF4E-953C-BBE96E5EBA61}" srcOrd="1" destOrd="0" presId="urn:microsoft.com/office/officeart/2005/8/layout/hList7"/>
    <dgm:cxn modelId="{331F7EDF-9BA6-3246-8194-E0162A9F7D24}" type="presParOf" srcId="{60382A06-0E17-7840-94DE-6F5D47D1260D}" destId="{C9B4730B-6295-C34F-B483-F605D0C91896}" srcOrd="2" destOrd="0" presId="urn:microsoft.com/office/officeart/2005/8/layout/hList7"/>
    <dgm:cxn modelId="{4497A840-B80E-AD40-B7A9-D7BE1F5BE168}" type="presParOf" srcId="{C9B4730B-6295-C34F-B483-F605D0C91896}" destId="{898C2457-FAB1-0D49-A94A-C4BEFC482237}" srcOrd="0" destOrd="0" presId="urn:microsoft.com/office/officeart/2005/8/layout/hList7"/>
    <dgm:cxn modelId="{7DC6D290-1B92-DF4D-97E9-5F2441DCB7B1}" type="presParOf" srcId="{C9B4730B-6295-C34F-B483-F605D0C91896}" destId="{C01B1161-D7E9-E04B-A1D5-205C0A4344A3}" srcOrd="1" destOrd="0" presId="urn:microsoft.com/office/officeart/2005/8/layout/hList7"/>
    <dgm:cxn modelId="{535D15AC-D93B-5E4B-8255-F36591005074}" type="presParOf" srcId="{C9B4730B-6295-C34F-B483-F605D0C91896}" destId="{09B4A9BF-43DA-1E4C-9670-FBD4E8F9BC3C}" srcOrd="2" destOrd="0" presId="urn:microsoft.com/office/officeart/2005/8/layout/hList7"/>
    <dgm:cxn modelId="{01FB64A4-4236-3546-9DC7-E15A93BD6EE3}" type="presParOf" srcId="{C9B4730B-6295-C34F-B483-F605D0C91896}" destId="{2AE8EC18-5566-264E-B7B4-43A0068402D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6D806-BE42-9E4F-B32C-7AF00B0EF318}" type="doc">
      <dgm:prSet loTypeId="urn:microsoft.com/office/officeart/2005/8/layout/hList7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5D6E30B-D001-DF42-96EC-0A8882B8E4B3}">
      <dgm:prSet/>
      <dgm:spPr/>
      <dgm:t>
        <a:bodyPr/>
        <a:lstStyle/>
        <a:p>
          <a:r>
            <a:rPr lang="en-US" b="0" i="0" dirty="0">
              <a:latin typeface="Work Sans" pitchFamily="2" charset="77"/>
            </a:rPr>
            <a:t>Active Listening</a:t>
          </a:r>
          <a:endParaRPr lang="en-US" dirty="0">
            <a:latin typeface="Work Sans" pitchFamily="2" charset="77"/>
          </a:endParaRPr>
        </a:p>
      </dgm:t>
    </dgm:pt>
    <dgm:pt modelId="{EEE403B6-F07D-6442-9152-DAD43FB776CD}" type="parTrans" cxnId="{75FBE34C-ABC7-9047-92E6-0B3254D03EFA}">
      <dgm:prSet/>
      <dgm:spPr/>
      <dgm:t>
        <a:bodyPr/>
        <a:lstStyle/>
        <a:p>
          <a:endParaRPr lang="en-US"/>
        </a:p>
      </dgm:t>
    </dgm:pt>
    <dgm:pt modelId="{9FF8679B-4BB9-A14A-9C0D-1F698C03716F}" type="sibTrans" cxnId="{75FBE34C-ABC7-9047-92E6-0B3254D03EFA}">
      <dgm:prSet/>
      <dgm:spPr/>
      <dgm:t>
        <a:bodyPr/>
        <a:lstStyle/>
        <a:p>
          <a:endParaRPr lang="en-US"/>
        </a:p>
      </dgm:t>
    </dgm:pt>
    <dgm:pt modelId="{51BF5871-9AD8-E546-80F7-E7CBAD46E9A6}">
      <dgm:prSet/>
      <dgm:spPr/>
      <dgm:t>
        <a:bodyPr/>
        <a:lstStyle/>
        <a:p>
          <a:r>
            <a:rPr lang="en-US" b="0" i="0" dirty="0">
              <a:latin typeface="Work Sans" pitchFamily="2" charset="77"/>
            </a:rPr>
            <a:t>Student Forums</a:t>
          </a:r>
          <a:endParaRPr lang="en-US" dirty="0">
            <a:latin typeface="Work Sans" pitchFamily="2" charset="77"/>
          </a:endParaRPr>
        </a:p>
      </dgm:t>
    </dgm:pt>
    <dgm:pt modelId="{08880606-94F2-8D41-856F-CEC661E899AC}" type="sibTrans" cxnId="{EFDE6EEE-098F-7647-9D88-1534FA3112FB}">
      <dgm:prSet/>
      <dgm:spPr/>
      <dgm:t>
        <a:bodyPr/>
        <a:lstStyle/>
        <a:p>
          <a:endParaRPr lang="en-US"/>
        </a:p>
      </dgm:t>
    </dgm:pt>
    <dgm:pt modelId="{E98AADB5-C5D9-AC4F-AADC-1544289401F3}" type="parTrans" cxnId="{EFDE6EEE-098F-7647-9D88-1534FA3112FB}">
      <dgm:prSet/>
      <dgm:spPr/>
      <dgm:t>
        <a:bodyPr/>
        <a:lstStyle/>
        <a:p>
          <a:endParaRPr lang="en-US"/>
        </a:p>
      </dgm:t>
    </dgm:pt>
    <dgm:pt modelId="{A6B4FCD5-C3DD-414D-BCC6-7C08047919AE}" type="pres">
      <dgm:prSet presAssocID="{4BD6D806-BE42-9E4F-B32C-7AF00B0EF318}" presName="Name0" presStyleCnt="0">
        <dgm:presLayoutVars>
          <dgm:dir/>
          <dgm:resizeHandles val="exact"/>
        </dgm:presLayoutVars>
      </dgm:prSet>
      <dgm:spPr/>
    </dgm:pt>
    <dgm:pt modelId="{37F4C052-42D6-544D-A17B-A763CEBD7DFC}" type="pres">
      <dgm:prSet presAssocID="{4BD6D806-BE42-9E4F-B32C-7AF00B0EF318}" presName="fgShape" presStyleLbl="fgShp" presStyleIdx="0" presStyleCnt="1"/>
      <dgm:spPr/>
    </dgm:pt>
    <dgm:pt modelId="{135A9286-C070-4442-8140-D6A26984CA75}" type="pres">
      <dgm:prSet presAssocID="{4BD6D806-BE42-9E4F-B32C-7AF00B0EF318}" presName="linComp" presStyleCnt="0"/>
      <dgm:spPr/>
    </dgm:pt>
    <dgm:pt modelId="{79A559A6-BCE9-4641-A139-178AF0A76E1A}" type="pres">
      <dgm:prSet presAssocID="{C5D6E30B-D001-DF42-96EC-0A8882B8E4B3}" presName="compNode" presStyleCnt="0"/>
      <dgm:spPr/>
    </dgm:pt>
    <dgm:pt modelId="{9B4D8A0D-C94C-9843-BD49-3B8E76F98A8F}" type="pres">
      <dgm:prSet presAssocID="{C5D6E30B-D001-DF42-96EC-0A8882B8E4B3}" presName="bkgdShape" presStyleLbl="node1" presStyleIdx="0" presStyleCnt="2"/>
      <dgm:spPr/>
    </dgm:pt>
    <dgm:pt modelId="{EF5A30F9-1ED5-9249-A9B2-0A4A4EEDF0A9}" type="pres">
      <dgm:prSet presAssocID="{C5D6E30B-D001-DF42-96EC-0A8882B8E4B3}" presName="nodeTx" presStyleLbl="node1" presStyleIdx="0" presStyleCnt="2">
        <dgm:presLayoutVars>
          <dgm:bulletEnabled val="1"/>
        </dgm:presLayoutVars>
      </dgm:prSet>
      <dgm:spPr/>
    </dgm:pt>
    <dgm:pt modelId="{4BD0ADE3-1F0F-1240-B6C0-0A4EA7B7C64D}" type="pres">
      <dgm:prSet presAssocID="{C5D6E30B-D001-DF42-96EC-0A8882B8E4B3}" presName="invisiNode" presStyleLbl="node1" presStyleIdx="0" presStyleCnt="2"/>
      <dgm:spPr/>
    </dgm:pt>
    <dgm:pt modelId="{B1E280AA-0013-BA4C-BA42-3988FD3434FC}" type="pres">
      <dgm:prSet presAssocID="{C5D6E30B-D001-DF42-96EC-0A8882B8E4B3}" presName="imagNode" presStyleLbl="fgImgPlace1" presStyleIdx="0" presStyleCnt="2" custScaleX="80569" custScaleY="98164" custLinFactNeighborX="7051" custLinFactNeighborY="7608"/>
      <dgm:spPr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961EE9A-F19A-324A-A1AF-C22AC62689F1}" type="pres">
      <dgm:prSet presAssocID="{9FF8679B-4BB9-A14A-9C0D-1F698C03716F}" presName="sibTrans" presStyleLbl="sibTrans2D1" presStyleIdx="0" presStyleCnt="0"/>
      <dgm:spPr/>
    </dgm:pt>
    <dgm:pt modelId="{5A07D58A-EC9F-A044-9004-CA7A05E47858}" type="pres">
      <dgm:prSet presAssocID="{51BF5871-9AD8-E546-80F7-E7CBAD46E9A6}" presName="compNode" presStyleCnt="0"/>
      <dgm:spPr/>
    </dgm:pt>
    <dgm:pt modelId="{C0AAED69-E74E-A448-8AA5-FD1F1F6978CC}" type="pres">
      <dgm:prSet presAssocID="{51BF5871-9AD8-E546-80F7-E7CBAD46E9A6}" presName="bkgdShape" presStyleLbl="node1" presStyleIdx="1" presStyleCnt="2"/>
      <dgm:spPr/>
    </dgm:pt>
    <dgm:pt modelId="{57F9D8A1-67C9-D047-A064-B2B27C1CE05C}" type="pres">
      <dgm:prSet presAssocID="{51BF5871-9AD8-E546-80F7-E7CBAD46E9A6}" presName="nodeTx" presStyleLbl="node1" presStyleIdx="1" presStyleCnt="2">
        <dgm:presLayoutVars>
          <dgm:bulletEnabled val="1"/>
        </dgm:presLayoutVars>
      </dgm:prSet>
      <dgm:spPr/>
    </dgm:pt>
    <dgm:pt modelId="{2821A89A-3264-3E4F-851A-12790696E6A3}" type="pres">
      <dgm:prSet presAssocID="{51BF5871-9AD8-E546-80F7-E7CBAD46E9A6}" presName="invisiNode" presStyleLbl="node1" presStyleIdx="1" presStyleCnt="2"/>
      <dgm:spPr/>
    </dgm:pt>
    <dgm:pt modelId="{DC60B2C9-86BF-1D47-80EA-2213FE35C700}" type="pres">
      <dgm:prSet presAssocID="{51BF5871-9AD8-E546-80F7-E7CBAD46E9A6}" presName="imagNode" presStyleLbl="fgImgPlace1" presStyleIdx="1" presStyleCnt="2" custScaleX="81173" custScaleY="95041" custLinFactNeighborX="5370" custLinFactNeighborY="7467"/>
      <dgm:spPr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7299" b="7299"/>
          </a:stretch>
        </a:blipFill>
      </dgm:spPr>
    </dgm:pt>
  </dgm:ptLst>
  <dgm:cxnLst>
    <dgm:cxn modelId="{75FBE34C-ABC7-9047-92E6-0B3254D03EFA}" srcId="{4BD6D806-BE42-9E4F-B32C-7AF00B0EF318}" destId="{C5D6E30B-D001-DF42-96EC-0A8882B8E4B3}" srcOrd="0" destOrd="0" parTransId="{EEE403B6-F07D-6442-9152-DAD43FB776CD}" sibTransId="{9FF8679B-4BB9-A14A-9C0D-1F698C03716F}"/>
    <dgm:cxn modelId="{215ABD5C-13EC-8E43-86A0-AD924A4769B5}" type="presOf" srcId="{C5D6E30B-D001-DF42-96EC-0A8882B8E4B3}" destId="{9B4D8A0D-C94C-9843-BD49-3B8E76F98A8F}" srcOrd="0" destOrd="0" presId="urn:microsoft.com/office/officeart/2005/8/layout/hList7"/>
    <dgm:cxn modelId="{6F08E268-4CEF-4649-842A-4AE5855B108B}" type="presOf" srcId="{4BD6D806-BE42-9E4F-B32C-7AF00B0EF318}" destId="{A6B4FCD5-C3DD-414D-BCC6-7C08047919AE}" srcOrd="0" destOrd="0" presId="urn:microsoft.com/office/officeart/2005/8/layout/hList7"/>
    <dgm:cxn modelId="{9965BDA0-8748-6F48-9059-82953CADF833}" type="presOf" srcId="{9FF8679B-4BB9-A14A-9C0D-1F698C03716F}" destId="{C961EE9A-F19A-324A-A1AF-C22AC62689F1}" srcOrd="0" destOrd="0" presId="urn:microsoft.com/office/officeart/2005/8/layout/hList7"/>
    <dgm:cxn modelId="{E11349A4-3523-E444-83D4-D523EF8D49B5}" type="presOf" srcId="{51BF5871-9AD8-E546-80F7-E7CBAD46E9A6}" destId="{C0AAED69-E74E-A448-8AA5-FD1F1F6978CC}" srcOrd="0" destOrd="0" presId="urn:microsoft.com/office/officeart/2005/8/layout/hList7"/>
    <dgm:cxn modelId="{A886FAB0-D187-8F4C-8CB3-5B100CCE6662}" type="presOf" srcId="{51BF5871-9AD8-E546-80F7-E7CBAD46E9A6}" destId="{57F9D8A1-67C9-D047-A064-B2B27C1CE05C}" srcOrd="1" destOrd="0" presId="urn:microsoft.com/office/officeart/2005/8/layout/hList7"/>
    <dgm:cxn modelId="{121D48EA-D2D7-F942-AF9D-E7186F76FCD2}" type="presOf" srcId="{C5D6E30B-D001-DF42-96EC-0A8882B8E4B3}" destId="{EF5A30F9-1ED5-9249-A9B2-0A4A4EEDF0A9}" srcOrd="1" destOrd="0" presId="urn:microsoft.com/office/officeart/2005/8/layout/hList7"/>
    <dgm:cxn modelId="{EFDE6EEE-098F-7647-9D88-1534FA3112FB}" srcId="{4BD6D806-BE42-9E4F-B32C-7AF00B0EF318}" destId="{51BF5871-9AD8-E546-80F7-E7CBAD46E9A6}" srcOrd="1" destOrd="0" parTransId="{E98AADB5-C5D9-AC4F-AADC-1544289401F3}" sibTransId="{08880606-94F2-8D41-856F-CEC661E899AC}"/>
    <dgm:cxn modelId="{D1BF73E8-020F-F04C-979D-A692D9798962}" type="presParOf" srcId="{A6B4FCD5-C3DD-414D-BCC6-7C08047919AE}" destId="{37F4C052-42D6-544D-A17B-A763CEBD7DFC}" srcOrd="0" destOrd="0" presId="urn:microsoft.com/office/officeart/2005/8/layout/hList7"/>
    <dgm:cxn modelId="{C287CB9F-613A-3247-9231-860F6DE17D21}" type="presParOf" srcId="{A6B4FCD5-C3DD-414D-BCC6-7C08047919AE}" destId="{135A9286-C070-4442-8140-D6A26984CA75}" srcOrd="1" destOrd="0" presId="urn:microsoft.com/office/officeart/2005/8/layout/hList7"/>
    <dgm:cxn modelId="{94346EEA-6902-FF40-90C2-7EDAAAF39824}" type="presParOf" srcId="{135A9286-C070-4442-8140-D6A26984CA75}" destId="{79A559A6-BCE9-4641-A139-178AF0A76E1A}" srcOrd="0" destOrd="0" presId="urn:microsoft.com/office/officeart/2005/8/layout/hList7"/>
    <dgm:cxn modelId="{9505C874-E2B5-0B4F-BE47-0011A5AA79A2}" type="presParOf" srcId="{79A559A6-BCE9-4641-A139-178AF0A76E1A}" destId="{9B4D8A0D-C94C-9843-BD49-3B8E76F98A8F}" srcOrd="0" destOrd="0" presId="urn:microsoft.com/office/officeart/2005/8/layout/hList7"/>
    <dgm:cxn modelId="{973E8713-D690-E245-B5E2-43074287A738}" type="presParOf" srcId="{79A559A6-BCE9-4641-A139-178AF0A76E1A}" destId="{EF5A30F9-1ED5-9249-A9B2-0A4A4EEDF0A9}" srcOrd="1" destOrd="0" presId="urn:microsoft.com/office/officeart/2005/8/layout/hList7"/>
    <dgm:cxn modelId="{0D18155A-2F9E-5440-B352-6E5CF57676EB}" type="presParOf" srcId="{79A559A6-BCE9-4641-A139-178AF0A76E1A}" destId="{4BD0ADE3-1F0F-1240-B6C0-0A4EA7B7C64D}" srcOrd="2" destOrd="0" presId="urn:microsoft.com/office/officeart/2005/8/layout/hList7"/>
    <dgm:cxn modelId="{1C405DF8-67EC-3344-B75F-7FD967F1CBF6}" type="presParOf" srcId="{79A559A6-BCE9-4641-A139-178AF0A76E1A}" destId="{B1E280AA-0013-BA4C-BA42-3988FD3434FC}" srcOrd="3" destOrd="0" presId="urn:microsoft.com/office/officeart/2005/8/layout/hList7"/>
    <dgm:cxn modelId="{623B2B86-0F00-3D4F-9E37-746B87B18997}" type="presParOf" srcId="{135A9286-C070-4442-8140-D6A26984CA75}" destId="{C961EE9A-F19A-324A-A1AF-C22AC62689F1}" srcOrd="1" destOrd="0" presId="urn:microsoft.com/office/officeart/2005/8/layout/hList7"/>
    <dgm:cxn modelId="{16398844-7406-3F4C-BEA1-10C3C0C6FAC4}" type="presParOf" srcId="{135A9286-C070-4442-8140-D6A26984CA75}" destId="{5A07D58A-EC9F-A044-9004-CA7A05E47858}" srcOrd="2" destOrd="0" presId="urn:microsoft.com/office/officeart/2005/8/layout/hList7"/>
    <dgm:cxn modelId="{C272B15B-38BD-0D40-A89D-7B6C73E9AD4C}" type="presParOf" srcId="{5A07D58A-EC9F-A044-9004-CA7A05E47858}" destId="{C0AAED69-E74E-A448-8AA5-FD1F1F6978CC}" srcOrd="0" destOrd="0" presId="urn:microsoft.com/office/officeart/2005/8/layout/hList7"/>
    <dgm:cxn modelId="{D6627E04-194B-6A4B-B9D9-D739CD1C7DD5}" type="presParOf" srcId="{5A07D58A-EC9F-A044-9004-CA7A05E47858}" destId="{57F9D8A1-67C9-D047-A064-B2B27C1CE05C}" srcOrd="1" destOrd="0" presId="urn:microsoft.com/office/officeart/2005/8/layout/hList7"/>
    <dgm:cxn modelId="{F6CDF7F4-C1A1-4F4C-B856-09536590B803}" type="presParOf" srcId="{5A07D58A-EC9F-A044-9004-CA7A05E47858}" destId="{2821A89A-3264-3E4F-851A-12790696E6A3}" srcOrd="2" destOrd="0" presId="urn:microsoft.com/office/officeart/2005/8/layout/hList7"/>
    <dgm:cxn modelId="{6AC17455-FC78-FF4E-A708-C72E735E59A7}" type="presParOf" srcId="{5A07D58A-EC9F-A044-9004-CA7A05E47858}" destId="{DC60B2C9-86BF-1D47-80EA-2213FE35C70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24355-081F-6E42-BFDC-0650056E3865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4957C6-F8EC-8841-8FA8-FB33CD2E0371}">
      <dgm:prSet/>
      <dgm:spPr/>
      <dgm:t>
        <a:bodyPr/>
        <a:lstStyle/>
        <a:p>
          <a:r>
            <a:rPr lang="en-US" dirty="0">
              <a:latin typeface="Work Sans" pitchFamily="2" charset="77"/>
            </a:rPr>
            <a:t>Open-Door Policy</a:t>
          </a:r>
        </a:p>
      </dgm:t>
    </dgm:pt>
    <dgm:pt modelId="{0B4A96FF-4CD9-DF42-AAB0-C32903067A50}" type="parTrans" cxnId="{63A662A3-8803-B94B-935B-5CF576762EB0}">
      <dgm:prSet/>
      <dgm:spPr/>
      <dgm:t>
        <a:bodyPr/>
        <a:lstStyle/>
        <a:p>
          <a:endParaRPr lang="en-US"/>
        </a:p>
      </dgm:t>
    </dgm:pt>
    <dgm:pt modelId="{7E2916DB-9B16-C74B-828A-6E8EDEC9EC1D}" type="sibTrans" cxnId="{63A662A3-8803-B94B-935B-5CF576762EB0}">
      <dgm:prSet/>
      <dgm:spPr/>
      <dgm:t>
        <a:bodyPr/>
        <a:lstStyle/>
        <a:p>
          <a:endParaRPr lang="en-US"/>
        </a:p>
      </dgm:t>
    </dgm:pt>
    <dgm:pt modelId="{815A92E7-6C03-3B4C-9E13-8CECC951ECE3}">
      <dgm:prSet custT="1"/>
      <dgm:spPr/>
      <dgm:t>
        <a:bodyPr/>
        <a:lstStyle/>
        <a:p>
          <a:r>
            <a:rPr lang="en-US" sz="1050" b="0" i="0" dirty="0">
              <a:latin typeface="Work Sans" pitchFamily="2" charset="77"/>
            </a:rPr>
            <a:t>Newsletters</a:t>
          </a:r>
          <a:endParaRPr lang="en-US" sz="1050" dirty="0">
            <a:latin typeface="Work Sans" pitchFamily="2" charset="77"/>
          </a:endParaRPr>
        </a:p>
      </dgm:t>
    </dgm:pt>
    <dgm:pt modelId="{F5023577-9C08-9C44-B978-E964ECBC021F}" type="parTrans" cxnId="{53912E03-63A2-9E4A-B76C-8640B41CBF54}">
      <dgm:prSet/>
      <dgm:spPr/>
      <dgm:t>
        <a:bodyPr/>
        <a:lstStyle/>
        <a:p>
          <a:endParaRPr lang="en-US"/>
        </a:p>
      </dgm:t>
    </dgm:pt>
    <dgm:pt modelId="{F72911A1-FF9D-114A-9802-13C0A67E9F9E}" type="sibTrans" cxnId="{53912E03-63A2-9E4A-B76C-8640B41CBF54}">
      <dgm:prSet/>
      <dgm:spPr/>
      <dgm:t>
        <a:bodyPr/>
        <a:lstStyle/>
        <a:p>
          <a:endParaRPr lang="en-US"/>
        </a:p>
      </dgm:t>
    </dgm:pt>
    <dgm:pt modelId="{EEC14BB1-1296-4848-B2E9-3BA6DCC9E8A0}" type="pres">
      <dgm:prSet presAssocID="{6B524355-081F-6E42-BFDC-0650056E3865}" presName="Name0" presStyleCnt="0">
        <dgm:presLayoutVars>
          <dgm:dir/>
          <dgm:resizeHandles val="exact"/>
        </dgm:presLayoutVars>
      </dgm:prSet>
      <dgm:spPr/>
    </dgm:pt>
    <dgm:pt modelId="{FCD27D2C-29DC-5C45-840A-32E8738723CC}" type="pres">
      <dgm:prSet presAssocID="{6B524355-081F-6E42-BFDC-0650056E3865}" presName="fgShape" presStyleLbl="fgShp" presStyleIdx="0" presStyleCnt="1"/>
      <dgm:spPr/>
    </dgm:pt>
    <dgm:pt modelId="{B7C78880-ECF5-BD48-86B2-8E7B36CEE54F}" type="pres">
      <dgm:prSet presAssocID="{6B524355-081F-6E42-BFDC-0650056E3865}" presName="linComp" presStyleCnt="0"/>
      <dgm:spPr/>
    </dgm:pt>
    <dgm:pt modelId="{D7FFB9C8-98A1-2341-B1F1-9B7A600E3040}" type="pres">
      <dgm:prSet presAssocID="{5B4957C6-F8EC-8841-8FA8-FB33CD2E0371}" presName="compNode" presStyleCnt="0"/>
      <dgm:spPr/>
    </dgm:pt>
    <dgm:pt modelId="{67CE43C7-2022-AE4E-9DB3-C44C01F17FB8}" type="pres">
      <dgm:prSet presAssocID="{5B4957C6-F8EC-8841-8FA8-FB33CD2E0371}" presName="bkgdShape" presStyleLbl="node1" presStyleIdx="0" presStyleCnt="2"/>
      <dgm:spPr/>
    </dgm:pt>
    <dgm:pt modelId="{E4DC3D87-18D1-C745-BB37-675E3CAE3E8D}" type="pres">
      <dgm:prSet presAssocID="{5B4957C6-F8EC-8841-8FA8-FB33CD2E0371}" presName="nodeTx" presStyleLbl="node1" presStyleIdx="0" presStyleCnt="2">
        <dgm:presLayoutVars>
          <dgm:bulletEnabled val="1"/>
        </dgm:presLayoutVars>
      </dgm:prSet>
      <dgm:spPr/>
    </dgm:pt>
    <dgm:pt modelId="{52971866-8081-7745-A6D9-A755C4095E35}" type="pres">
      <dgm:prSet presAssocID="{5B4957C6-F8EC-8841-8FA8-FB33CD2E0371}" presName="invisiNode" presStyleLbl="node1" presStyleIdx="0" presStyleCnt="2"/>
      <dgm:spPr/>
    </dgm:pt>
    <dgm:pt modelId="{E0CA4FA2-6121-E24F-9BE6-DD370BE48630}" type="pres">
      <dgm:prSet presAssocID="{5B4957C6-F8EC-8841-8FA8-FB33CD2E0371}" presName="imagNode" presStyleLbl="fgImgPlace1" presStyleIdx="0" presStyleCnt="2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A1516E2-46D7-E844-AFC4-4102C273FEBA}" type="pres">
      <dgm:prSet presAssocID="{7E2916DB-9B16-C74B-828A-6E8EDEC9EC1D}" presName="sibTrans" presStyleLbl="sibTrans2D1" presStyleIdx="0" presStyleCnt="0"/>
      <dgm:spPr/>
    </dgm:pt>
    <dgm:pt modelId="{B0314DC2-292D-5940-86A2-509E2E4D568D}" type="pres">
      <dgm:prSet presAssocID="{815A92E7-6C03-3B4C-9E13-8CECC951ECE3}" presName="compNode" presStyleCnt="0"/>
      <dgm:spPr/>
    </dgm:pt>
    <dgm:pt modelId="{DA3B317F-812F-884B-9EF7-763CF8336921}" type="pres">
      <dgm:prSet presAssocID="{815A92E7-6C03-3B4C-9E13-8CECC951ECE3}" presName="bkgdShape" presStyleLbl="node1" presStyleIdx="1" presStyleCnt="2"/>
      <dgm:spPr/>
    </dgm:pt>
    <dgm:pt modelId="{3620760A-49E7-9949-B10D-9EF42C6873D6}" type="pres">
      <dgm:prSet presAssocID="{815A92E7-6C03-3B4C-9E13-8CECC951ECE3}" presName="nodeTx" presStyleLbl="node1" presStyleIdx="1" presStyleCnt="2">
        <dgm:presLayoutVars>
          <dgm:bulletEnabled val="1"/>
        </dgm:presLayoutVars>
      </dgm:prSet>
      <dgm:spPr/>
    </dgm:pt>
    <dgm:pt modelId="{A67C4848-7743-364F-ADC6-628BC5ADBE96}" type="pres">
      <dgm:prSet presAssocID="{815A92E7-6C03-3B4C-9E13-8CECC951ECE3}" presName="invisiNode" presStyleLbl="node1" presStyleIdx="1" presStyleCnt="2"/>
      <dgm:spPr/>
    </dgm:pt>
    <dgm:pt modelId="{E7DC1A33-8EF7-1B47-966C-527EB9FF1CA2}" type="pres">
      <dgm:prSet presAssocID="{815A92E7-6C03-3B4C-9E13-8CECC951ECE3}" presName="imagNode" presStyleLbl="fgImgPlace1" presStyleIdx="1" presStyleCnt="2" custScaleX="98929" custScaleY="93154" custLinFactNeighborX="4371" custLinFactNeighborY="5434"/>
      <dgm:spPr>
        <a:blipFill dpi="0"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464" t="3183" r="17958" b="21239"/>
          </a:stretch>
        </a:blipFill>
      </dgm:spPr>
    </dgm:pt>
  </dgm:ptLst>
  <dgm:cxnLst>
    <dgm:cxn modelId="{53912E03-63A2-9E4A-B76C-8640B41CBF54}" srcId="{6B524355-081F-6E42-BFDC-0650056E3865}" destId="{815A92E7-6C03-3B4C-9E13-8CECC951ECE3}" srcOrd="1" destOrd="0" parTransId="{F5023577-9C08-9C44-B978-E964ECBC021F}" sibTransId="{F72911A1-FF9D-114A-9802-13C0A67E9F9E}"/>
    <dgm:cxn modelId="{63A662A3-8803-B94B-935B-5CF576762EB0}" srcId="{6B524355-081F-6E42-BFDC-0650056E3865}" destId="{5B4957C6-F8EC-8841-8FA8-FB33CD2E0371}" srcOrd="0" destOrd="0" parTransId="{0B4A96FF-4CD9-DF42-AAB0-C32903067A50}" sibTransId="{7E2916DB-9B16-C74B-828A-6E8EDEC9EC1D}"/>
    <dgm:cxn modelId="{FA425CBC-82FD-3C49-84D9-8D1E2BE1A2E7}" type="presOf" srcId="{5B4957C6-F8EC-8841-8FA8-FB33CD2E0371}" destId="{67CE43C7-2022-AE4E-9DB3-C44C01F17FB8}" srcOrd="0" destOrd="0" presId="urn:microsoft.com/office/officeart/2005/8/layout/hList7"/>
    <dgm:cxn modelId="{220B9BCE-5FFA-0B4B-805F-CFB8CCABB555}" type="presOf" srcId="{7E2916DB-9B16-C74B-828A-6E8EDEC9EC1D}" destId="{2A1516E2-46D7-E844-AFC4-4102C273FEBA}" srcOrd="0" destOrd="0" presId="urn:microsoft.com/office/officeart/2005/8/layout/hList7"/>
    <dgm:cxn modelId="{C4FCCFE2-7E85-1D4D-9D8C-559AA81FFCF7}" type="presOf" srcId="{815A92E7-6C03-3B4C-9E13-8CECC951ECE3}" destId="{3620760A-49E7-9949-B10D-9EF42C6873D6}" srcOrd="1" destOrd="0" presId="urn:microsoft.com/office/officeart/2005/8/layout/hList7"/>
    <dgm:cxn modelId="{9970AEF7-74AF-2545-8180-954DC7F680F7}" type="presOf" srcId="{5B4957C6-F8EC-8841-8FA8-FB33CD2E0371}" destId="{E4DC3D87-18D1-C745-BB37-675E3CAE3E8D}" srcOrd="1" destOrd="0" presId="urn:microsoft.com/office/officeart/2005/8/layout/hList7"/>
    <dgm:cxn modelId="{87B7F7FA-F57F-FA47-99F4-180D74DE69BB}" type="presOf" srcId="{6B524355-081F-6E42-BFDC-0650056E3865}" destId="{EEC14BB1-1296-4848-B2E9-3BA6DCC9E8A0}" srcOrd="0" destOrd="0" presId="urn:microsoft.com/office/officeart/2005/8/layout/hList7"/>
    <dgm:cxn modelId="{1A77FFFE-843A-8847-B724-F93A5AD763F5}" type="presOf" srcId="{815A92E7-6C03-3B4C-9E13-8CECC951ECE3}" destId="{DA3B317F-812F-884B-9EF7-763CF8336921}" srcOrd="0" destOrd="0" presId="urn:microsoft.com/office/officeart/2005/8/layout/hList7"/>
    <dgm:cxn modelId="{FF6E6205-1B20-D243-A80D-28FD33E16BE9}" type="presParOf" srcId="{EEC14BB1-1296-4848-B2E9-3BA6DCC9E8A0}" destId="{FCD27D2C-29DC-5C45-840A-32E8738723CC}" srcOrd="0" destOrd="0" presId="urn:microsoft.com/office/officeart/2005/8/layout/hList7"/>
    <dgm:cxn modelId="{AE459493-E799-F04E-89B1-B898E8BF8DFE}" type="presParOf" srcId="{EEC14BB1-1296-4848-B2E9-3BA6DCC9E8A0}" destId="{B7C78880-ECF5-BD48-86B2-8E7B36CEE54F}" srcOrd="1" destOrd="0" presId="urn:microsoft.com/office/officeart/2005/8/layout/hList7"/>
    <dgm:cxn modelId="{63FA31C7-4C1D-1645-8815-88C5B65CDD41}" type="presParOf" srcId="{B7C78880-ECF5-BD48-86B2-8E7B36CEE54F}" destId="{D7FFB9C8-98A1-2341-B1F1-9B7A600E3040}" srcOrd="0" destOrd="0" presId="urn:microsoft.com/office/officeart/2005/8/layout/hList7"/>
    <dgm:cxn modelId="{99639AEE-114F-FD49-AE51-8252555A8215}" type="presParOf" srcId="{D7FFB9C8-98A1-2341-B1F1-9B7A600E3040}" destId="{67CE43C7-2022-AE4E-9DB3-C44C01F17FB8}" srcOrd="0" destOrd="0" presId="urn:microsoft.com/office/officeart/2005/8/layout/hList7"/>
    <dgm:cxn modelId="{DE7EABF7-51CA-2B4C-A0B5-EEEE833DF4A1}" type="presParOf" srcId="{D7FFB9C8-98A1-2341-B1F1-9B7A600E3040}" destId="{E4DC3D87-18D1-C745-BB37-675E3CAE3E8D}" srcOrd="1" destOrd="0" presId="urn:microsoft.com/office/officeart/2005/8/layout/hList7"/>
    <dgm:cxn modelId="{7B743193-01D8-DC4B-BAEC-9C1386B59221}" type="presParOf" srcId="{D7FFB9C8-98A1-2341-B1F1-9B7A600E3040}" destId="{52971866-8081-7745-A6D9-A755C4095E35}" srcOrd="2" destOrd="0" presId="urn:microsoft.com/office/officeart/2005/8/layout/hList7"/>
    <dgm:cxn modelId="{22E880A0-F6A1-E441-B1EA-2CE9BB4FA97F}" type="presParOf" srcId="{D7FFB9C8-98A1-2341-B1F1-9B7A600E3040}" destId="{E0CA4FA2-6121-E24F-9BE6-DD370BE48630}" srcOrd="3" destOrd="0" presId="urn:microsoft.com/office/officeart/2005/8/layout/hList7"/>
    <dgm:cxn modelId="{0B328832-3953-8E46-92FE-25370F3E09A9}" type="presParOf" srcId="{B7C78880-ECF5-BD48-86B2-8E7B36CEE54F}" destId="{2A1516E2-46D7-E844-AFC4-4102C273FEBA}" srcOrd="1" destOrd="0" presId="urn:microsoft.com/office/officeart/2005/8/layout/hList7"/>
    <dgm:cxn modelId="{03BE7116-5C62-E847-AD08-65973B3CBAB6}" type="presParOf" srcId="{B7C78880-ECF5-BD48-86B2-8E7B36CEE54F}" destId="{B0314DC2-292D-5940-86A2-509E2E4D568D}" srcOrd="2" destOrd="0" presId="urn:microsoft.com/office/officeart/2005/8/layout/hList7"/>
    <dgm:cxn modelId="{C6DE6218-477B-9A45-BC78-807ECFFA19D6}" type="presParOf" srcId="{B0314DC2-292D-5940-86A2-509E2E4D568D}" destId="{DA3B317F-812F-884B-9EF7-763CF8336921}" srcOrd="0" destOrd="0" presId="urn:microsoft.com/office/officeart/2005/8/layout/hList7"/>
    <dgm:cxn modelId="{79EEA70D-C718-9A42-867E-F37A1A1D0310}" type="presParOf" srcId="{B0314DC2-292D-5940-86A2-509E2E4D568D}" destId="{3620760A-49E7-9949-B10D-9EF42C6873D6}" srcOrd="1" destOrd="0" presId="urn:microsoft.com/office/officeart/2005/8/layout/hList7"/>
    <dgm:cxn modelId="{F91252F8-349E-074A-9530-4048EEDD5303}" type="presParOf" srcId="{B0314DC2-292D-5940-86A2-509E2E4D568D}" destId="{A67C4848-7743-364F-ADC6-628BC5ADBE96}" srcOrd="2" destOrd="0" presId="urn:microsoft.com/office/officeart/2005/8/layout/hList7"/>
    <dgm:cxn modelId="{114DF243-03C0-FF4B-92CF-05D4731BF884}" type="presParOf" srcId="{B0314DC2-292D-5940-86A2-509E2E4D568D}" destId="{E7DC1A33-8EF7-1B47-966C-527EB9FF1CA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3F80B-270F-CC45-93DE-5939436CC14C}">
      <dsp:nvSpPr>
        <dsp:cNvPr id="0" name=""/>
        <dsp:cNvSpPr/>
      </dsp:nvSpPr>
      <dsp:spPr>
        <a:xfrm>
          <a:off x="816" y="0"/>
          <a:ext cx="935697" cy="1840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Work Sans" pitchFamily="2" charset="77"/>
            </a:rPr>
            <a:t>Regular Team Meetings</a:t>
          </a:r>
          <a:endParaRPr lang="en-US" sz="1200" kern="1200" dirty="0">
            <a:latin typeface="Work Sans" pitchFamily="2" charset="77"/>
          </a:endParaRPr>
        </a:p>
      </dsp:txBody>
      <dsp:txXfrm>
        <a:off x="816" y="736254"/>
        <a:ext cx="935697" cy="736254"/>
      </dsp:txXfrm>
    </dsp:sp>
    <dsp:sp modelId="{2C1D8356-AF88-BC41-819A-D84AFE3AC801}">
      <dsp:nvSpPr>
        <dsp:cNvPr id="0" name=""/>
        <dsp:cNvSpPr/>
      </dsp:nvSpPr>
      <dsp:spPr>
        <a:xfrm>
          <a:off x="153735" y="110438"/>
          <a:ext cx="612931" cy="6129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98C2457-FAB1-0D49-A94A-C4BEFC482237}">
      <dsp:nvSpPr>
        <dsp:cNvPr id="0" name=""/>
        <dsp:cNvSpPr/>
      </dsp:nvSpPr>
      <dsp:spPr>
        <a:xfrm>
          <a:off x="964585" y="0"/>
          <a:ext cx="935697" cy="1840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>
              <a:latin typeface="Work Sans" pitchFamily="2" charset="77"/>
            </a:rPr>
            <a:t>Frequent Feedback</a:t>
          </a:r>
          <a:endParaRPr lang="en-US" sz="1200" kern="1200" dirty="0">
            <a:latin typeface="Work Sans" pitchFamily="2" charset="77"/>
          </a:endParaRPr>
        </a:p>
      </dsp:txBody>
      <dsp:txXfrm>
        <a:off x="964585" y="736254"/>
        <a:ext cx="935697" cy="736254"/>
      </dsp:txXfrm>
    </dsp:sp>
    <dsp:sp modelId="{2AE8EC18-5566-264E-B7B4-43A0068402D8}">
      <dsp:nvSpPr>
        <dsp:cNvPr id="0" name=""/>
        <dsp:cNvSpPr/>
      </dsp:nvSpPr>
      <dsp:spPr>
        <a:xfrm>
          <a:off x="1125968" y="110438"/>
          <a:ext cx="612931" cy="61293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E09674-319A-E84C-9657-2137C3410DA8}">
      <dsp:nvSpPr>
        <dsp:cNvPr id="0" name=""/>
        <dsp:cNvSpPr/>
      </dsp:nvSpPr>
      <dsp:spPr>
        <a:xfrm>
          <a:off x="76043" y="1472508"/>
          <a:ext cx="1749012" cy="27609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D8A0D-C94C-9843-BD49-3B8E76F98A8F}">
      <dsp:nvSpPr>
        <dsp:cNvPr id="0" name=""/>
        <dsp:cNvSpPr/>
      </dsp:nvSpPr>
      <dsp:spPr>
        <a:xfrm>
          <a:off x="836" y="0"/>
          <a:ext cx="958417" cy="1832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latin typeface="Work Sans" pitchFamily="2" charset="77"/>
            </a:rPr>
            <a:t>Active Listening</a:t>
          </a:r>
          <a:endParaRPr lang="en-US" sz="1300" kern="1200" dirty="0">
            <a:latin typeface="Work Sans" pitchFamily="2" charset="77"/>
          </a:endParaRPr>
        </a:p>
      </dsp:txBody>
      <dsp:txXfrm>
        <a:off x="836" y="732800"/>
        <a:ext cx="958417" cy="732800"/>
      </dsp:txXfrm>
    </dsp:sp>
    <dsp:sp modelId="{B1E280AA-0013-BA4C-BA42-3988FD3434FC}">
      <dsp:nvSpPr>
        <dsp:cNvPr id="0" name=""/>
        <dsp:cNvSpPr/>
      </dsp:nvSpPr>
      <dsp:spPr>
        <a:xfrm>
          <a:off x="277302" y="161933"/>
          <a:ext cx="491516" cy="598855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AAED69-E74E-A448-8AA5-FD1F1F6978CC}">
      <dsp:nvSpPr>
        <dsp:cNvPr id="0" name=""/>
        <dsp:cNvSpPr/>
      </dsp:nvSpPr>
      <dsp:spPr>
        <a:xfrm>
          <a:off x="988006" y="0"/>
          <a:ext cx="958417" cy="1832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>
              <a:latin typeface="Work Sans" pitchFamily="2" charset="77"/>
            </a:rPr>
            <a:t>Student Forums</a:t>
          </a:r>
          <a:endParaRPr lang="en-US" sz="1300" kern="1200" dirty="0">
            <a:latin typeface="Work Sans" pitchFamily="2" charset="77"/>
          </a:endParaRPr>
        </a:p>
      </dsp:txBody>
      <dsp:txXfrm>
        <a:off x="988006" y="732800"/>
        <a:ext cx="958417" cy="732800"/>
      </dsp:txXfrm>
    </dsp:sp>
    <dsp:sp modelId="{DC60B2C9-86BF-1D47-80EA-2213FE35C700}">
      <dsp:nvSpPr>
        <dsp:cNvPr id="0" name=""/>
        <dsp:cNvSpPr/>
      </dsp:nvSpPr>
      <dsp:spPr>
        <a:xfrm>
          <a:off x="1252374" y="170599"/>
          <a:ext cx="495201" cy="579803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7299" b="729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F4C052-42D6-544D-A17B-A763CEBD7DFC}">
      <dsp:nvSpPr>
        <dsp:cNvPr id="0" name=""/>
        <dsp:cNvSpPr/>
      </dsp:nvSpPr>
      <dsp:spPr>
        <a:xfrm>
          <a:off x="77890" y="1465600"/>
          <a:ext cx="1791479" cy="274800"/>
        </a:xfrm>
        <a:prstGeom prst="leftRightArrow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E43C7-2022-AE4E-9DB3-C44C01F17FB8}">
      <dsp:nvSpPr>
        <dsp:cNvPr id="0" name=""/>
        <dsp:cNvSpPr/>
      </dsp:nvSpPr>
      <dsp:spPr>
        <a:xfrm>
          <a:off x="828" y="0"/>
          <a:ext cx="949435" cy="1840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Work Sans" pitchFamily="2" charset="77"/>
            </a:rPr>
            <a:t>Open-Door Policy</a:t>
          </a:r>
        </a:p>
      </dsp:txBody>
      <dsp:txXfrm>
        <a:off x="828" y="736254"/>
        <a:ext cx="949435" cy="736254"/>
      </dsp:txXfrm>
    </dsp:sp>
    <dsp:sp modelId="{E0CA4FA2-6121-E24F-9BE6-DD370BE48630}">
      <dsp:nvSpPr>
        <dsp:cNvPr id="0" name=""/>
        <dsp:cNvSpPr/>
      </dsp:nvSpPr>
      <dsp:spPr>
        <a:xfrm>
          <a:off x="169080" y="110438"/>
          <a:ext cx="612931" cy="612931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3B317F-812F-884B-9EF7-763CF8336921}">
      <dsp:nvSpPr>
        <dsp:cNvPr id="0" name=""/>
        <dsp:cNvSpPr/>
      </dsp:nvSpPr>
      <dsp:spPr>
        <a:xfrm>
          <a:off x="978747" y="0"/>
          <a:ext cx="949435" cy="1840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kern="1200" dirty="0">
              <a:latin typeface="Work Sans" pitchFamily="2" charset="77"/>
            </a:rPr>
            <a:t>Newsletters</a:t>
          </a:r>
          <a:endParaRPr lang="en-US" sz="1050" kern="1200" dirty="0">
            <a:latin typeface="Work Sans" pitchFamily="2" charset="77"/>
          </a:endParaRPr>
        </a:p>
      </dsp:txBody>
      <dsp:txXfrm>
        <a:off x="978747" y="736254"/>
        <a:ext cx="949435" cy="736254"/>
      </dsp:txXfrm>
    </dsp:sp>
    <dsp:sp modelId="{E7DC1A33-8EF7-1B47-966C-527EB9FF1CA2}">
      <dsp:nvSpPr>
        <dsp:cNvPr id="0" name=""/>
        <dsp:cNvSpPr/>
      </dsp:nvSpPr>
      <dsp:spPr>
        <a:xfrm>
          <a:off x="1177073" y="164725"/>
          <a:ext cx="606366" cy="570970"/>
        </a:xfrm>
        <a:prstGeom prst="ellipse">
          <a:avLst/>
        </a:prstGeom>
        <a:blipFill dpi="0"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464" t="3183" r="17958" b="2123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D27D2C-29DC-5C45-840A-32E8738723CC}">
      <dsp:nvSpPr>
        <dsp:cNvPr id="0" name=""/>
        <dsp:cNvSpPr/>
      </dsp:nvSpPr>
      <dsp:spPr>
        <a:xfrm>
          <a:off x="77160" y="1472508"/>
          <a:ext cx="1774691" cy="27609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b2c16d9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b2c16d9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a4ffc62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3a4ffc62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590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3a19fa08f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13a19fa08f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Source: https://</a:t>
            </a:r>
            <a:r>
              <a:rPr lang="en-US" dirty="0" err="1"/>
              <a:t>umatter.princeton.edu</a:t>
            </a:r>
            <a:r>
              <a:rPr lang="en-US" dirty="0"/>
              <a:t>/respect/tools/communication-styles#:~:text=There%20are%20four%20main%20styles,passive%2Daggressive%2C%20and%20assertive.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3a19fa08f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13a19fa08f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773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3a19fa08f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3a19fa08f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933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13a4ffc62d3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13a4ffc62d3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b2c16d9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b2c16d9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54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a4ffc62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3a4ffc62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250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3a4ffc62d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3a4ffc62d3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b2c16d9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b2c16d9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30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a4ffc62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3a4ffc62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546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b2c16d9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b2c16d9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063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3a4ffc62d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3a4ffc62d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910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3a4ffc62d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3a4ffc62d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207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3a4ffc62d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3a4ffc62d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373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3a4ffc62d3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3a4ffc62d3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2265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b2c16d9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b2c16d9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281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a4ffc62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3a4ffc62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349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b2c16d9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b2c16d9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2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3a19fa08f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3a19fa08f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13a19fa08f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13a19fa08f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a4ffc62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3a4ffc62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57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b2c16d9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b2c16d9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60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a4ffc62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3a4ffc62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47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a19fa08f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3a19fa08f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3a19fa08f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3a19fa08f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b2c16d98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b2c16d98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96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8735" y="1827383"/>
            <a:ext cx="4282102" cy="3894602"/>
            <a:chOff x="2733900" y="2336300"/>
            <a:chExt cx="3035875" cy="2761150"/>
          </a:xfrm>
        </p:grpSpPr>
        <p:sp>
          <p:nvSpPr>
            <p:cNvPr id="10" name="Google Shape;10;p2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955444" y="1462175"/>
            <a:ext cx="6430500" cy="13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55444" y="2947025"/>
            <a:ext cx="6430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7"/>
          <p:cNvGrpSpPr/>
          <p:nvPr/>
        </p:nvGrpSpPr>
        <p:grpSpPr>
          <a:xfrm>
            <a:off x="7259010" y="3169392"/>
            <a:ext cx="2596693" cy="2596891"/>
            <a:chOff x="3974975" y="3012100"/>
            <a:chExt cx="1635300" cy="1635425"/>
          </a:xfrm>
        </p:grpSpPr>
        <p:sp>
          <p:nvSpPr>
            <p:cNvPr id="103" name="Google Shape;103;p17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7"/>
          <p:cNvSpPr/>
          <p:nvPr/>
        </p:nvSpPr>
        <p:spPr>
          <a:xfrm>
            <a:off x="35150" y="928225"/>
            <a:ext cx="2880910" cy="259699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718853" y="2278400"/>
            <a:ext cx="33843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15100" y="1770450"/>
            <a:ext cx="338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2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/>
          <p:nvPr/>
        </p:nvSpPr>
        <p:spPr>
          <a:xfrm>
            <a:off x="6690053" y="-1388870"/>
            <a:ext cx="3651102" cy="329128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7200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2"/>
          </p:nvPr>
        </p:nvSpPr>
        <p:spPr>
          <a:xfrm>
            <a:off x="7200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3"/>
          </p:nvPr>
        </p:nvSpPr>
        <p:spPr>
          <a:xfrm>
            <a:off x="34038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4"/>
          </p:nvPr>
        </p:nvSpPr>
        <p:spPr>
          <a:xfrm>
            <a:off x="6087600" y="3398021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5"/>
          </p:nvPr>
        </p:nvSpPr>
        <p:spPr>
          <a:xfrm>
            <a:off x="34038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6"/>
          </p:nvPr>
        </p:nvSpPr>
        <p:spPr>
          <a:xfrm>
            <a:off x="6087600" y="2990825"/>
            <a:ext cx="2336400" cy="39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2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-856750" y="-1108525"/>
            <a:ext cx="2880910" cy="259699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02875" y="3744025"/>
            <a:ext cx="2880910" cy="259699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1"/>
          </p:nvPr>
        </p:nvSpPr>
        <p:spPr>
          <a:xfrm>
            <a:off x="1581925" y="1813177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2"/>
          </p:nvPr>
        </p:nvSpPr>
        <p:spPr>
          <a:xfrm>
            <a:off x="4999000" y="1813185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3"/>
          </p:nvPr>
        </p:nvSpPr>
        <p:spPr>
          <a:xfrm>
            <a:off x="4999000" y="3670584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4"/>
          </p:nvPr>
        </p:nvSpPr>
        <p:spPr>
          <a:xfrm>
            <a:off x="1573100" y="2188538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5"/>
          </p:nvPr>
        </p:nvSpPr>
        <p:spPr>
          <a:xfrm>
            <a:off x="4999000" y="2188538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6"/>
          </p:nvPr>
        </p:nvSpPr>
        <p:spPr>
          <a:xfrm>
            <a:off x="1581925" y="4045826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7"/>
          </p:nvPr>
        </p:nvSpPr>
        <p:spPr>
          <a:xfrm>
            <a:off x="4999000" y="4045826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8"/>
          </p:nvPr>
        </p:nvSpPr>
        <p:spPr>
          <a:xfrm>
            <a:off x="1581925" y="3670594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4"/>
          <p:cNvGrpSpPr/>
          <p:nvPr/>
        </p:nvGrpSpPr>
        <p:grpSpPr>
          <a:xfrm>
            <a:off x="-408735" y="1827383"/>
            <a:ext cx="4282102" cy="3894602"/>
            <a:chOff x="2733900" y="2336300"/>
            <a:chExt cx="3035875" cy="2761150"/>
          </a:xfrm>
        </p:grpSpPr>
        <p:sp>
          <p:nvSpPr>
            <p:cNvPr id="181" name="Google Shape;181;p24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24"/>
          <p:cNvSpPr/>
          <p:nvPr/>
        </p:nvSpPr>
        <p:spPr>
          <a:xfrm>
            <a:off x="2116750" y="723525"/>
            <a:ext cx="6516900" cy="4420500"/>
          </a:xfrm>
          <a:prstGeom prst="round2DiagRect">
            <a:avLst>
              <a:gd name="adj1" fmla="val 12873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F3F3F3"/>
              </a:highlight>
            </a:endParaRPr>
          </a:p>
        </p:txBody>
      </p:sp>
      <p:sp>
        <p:nvSpPr>
          <p:cNvPr id="185" name="Google Shape;185;p24"/>
          <p:cNvSpPr txBox="1">
            <a:spLocks noGrp="1"/>
          </p:cNvSpPr>
          <p:nvPr>
            <p:ph type="ctrTitle"/>
          </p:nvPr>
        </p:nvSpPr>
        <p:spPr>
          <a:xfrm>
            <a:off x="3549125" y="970475"/>
            <a:ext cx="36819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1"/>
          </p:nvPr>
        </p:nvSpPr>
        <p:spPr>
          <a:xfrm>
            <a:off x="3544775" y="2169850"/>
            <a:ext cx="36906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2606075" y="3659625"/>
            <a:ext cx="55680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,</a:t>
            </a: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 and includes icons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, and infographics &amp; images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5"/>
          <p:cNvGrpSpPr/>
          <p:nvPr/>
        </p:nvGrpSpPr>
        <p:grpSpPr>
          <a:xfrm rot="-5400000">
            <a:off x="2143456" y="362969"/>
            <a:ext cx="4857096" cy="4417564"/>
            <a:chOff x="2733900" y="2336300"/>
            <a:chExt cx="3035875" cy="2761150"/>
          </a:xfrm>
        </p:grpSpPr>
        <p:sp>
          <p:nvSpPr>
            <p:cNvPr id="190" name="Google Shape;190;p25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26"/>
          <p:cNvGrpSpPr/>
          <p:nvPr/>
        </p:nvGrpSpPr>
        <p:grpSpPr>
          <a:xfrm>
            <a:off x="5992065" y="-982492"/>
            <a:ext cx="4282102" cy="3894602"/>
            <a:chOff x="2733900" y="2336300"/>
            <a:chExt cx="3035875" cy="2761150"/>
          </a:xfrm>
        </p:grpSpPr>
        <p:sp>
          <p:nvSpPr>
            <p:cNvPr id="195" name="Google Shape;195;p26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6"/>
          <p:cNvSpPr/>
          <p:nvPr/>
        </p:nvSpPr>
        <p:spPr>
          <a:xfrm>
            <a:off x="472050" y="2343800"/>
            <a:ext cx="2560237" cy="2559990"/>
          </a:xfrm>
          <a:custGeom>
            <a:avLst/>
            <a:gdLst/>
            <a:ahLst/>
            <a:cxnLst/>
            <a:rect l="l" t="t" r="r" b="b"/>
            <a:pathLst>
              <a:path w="62153" h="62147" extrusionOk="0">
                <a:moveTo>
                  <a:pt x="31074" y="0"/>
                </a:moveTo>
                <a:cubicBezTo>
                  <a:pt x="13914" y="0"/>
                  <a:pt x="1" y="13912"/>
                  <a:pt x="1" y="31073"/>
                </a:cubicBezTo>
                <a:cubicBezTo>
                  <a:pt x="1" y="48235"/>
                  <a:pt x="13914" y="62147"/>
                  <a:pt x="31074" y="62147"/>
                </a:cubicBezTo>
                <a:cubicBezTo>
                  <a:pt x="48239" y="62147"/>
                  <a:pt x="62152" y="48235"/>
                  <a:pt x="62152" y="31073"/>
                </a:cubicBezTo>
                <a:cubicBezTo>
                  <a:pt x="62152" y="13912"/>
                  <a:pt x="48239" y="0"/>
                  <a:pt x="31074" y="0"/>
                </a:cubicBezTo>
                <a:close/>
              </a:path>
            </a:pathLst>
          </a:custGeom>
          <a:solidFill>
            <a:srgbClr val="CCE3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996551" y="1025029"/>
            <a:ext cx="3150896" cy="3150973"/>
            <a:chOff x="3974975" y="3012100"/>
            <a:chExt cx="1635300" cy="1635425"/>
          </a:xfrm>
        </p:grpSpPr>
        <p:sp>
          <p:nvSpPr>
            <p:cNvPr id="17" name="Google Shape;17;p3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76975" y="250570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89875" y="3458250"/>
            <a:ext cx="43602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1326905" y="1127835"/>
            <a:ext cx="2247556" cy="2247565"/>
            <a:chOff x="3974975" y="3012100"/>
            <a:chExt cx="1635300" cy="1635425"/>
          </a:xfrm>
        </p:grpSpPr>
        <p:sp>
          <p:nvSpPr>
            <p:cNvPr id="41" name="Google Shape;41;p6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6"/>
          <p:cNvSpPr/>
          <p:nvPr/>
        </p:nvSpPr>
        <p:spPr>
          <a:xfrm rot="5400000" flipH="1">
            <a:off x="6847150" y="3081350"/>
            <a:ext cx="2880910" cy="259699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3660387" y="1552714"/>
            <a:ext cx="2616644" cy="2616680"/>
            <a:chOff x="3974975" y="3012100"/>
            <a:chExt cx="1635300" cy="1635425"/>
          </a:xfrm>
        </p:grpSpPr>
        <p:sp>
          <p:nvSpPr>
            <p:cNvPr id="47" name="Google Shape;47;p7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720000" y="1379475"/>
            <a:ext cx="3322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5149575" y="3976600"/>
            <a:ext cx="3279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 flipH="1">
            <a:off x="7219739" y="-1525450"/>
            <a:ext cx="3447024" cy="3107318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6925" y="3388276"/>
            <a:ext cx="1707809" cy="1707644"/>
          </a:xfrm>
          <a:custGeom>
            <a:avLst/>
            <a:gdLst/>
            <a:ahLst/>
            <a:cxnLst/>
            <a:rect l="l" t="t" r="r" b="b"/>
            <a:pathLst>
              <a:path w="62153" h="62147" extrusionOk="0">
                <a:moveTo>
                  <a:pt x="31074" y="0"/>
                </a:moveTo>
                <a:cubicBezTo>
                  <a:pt x="13914" y="0"/>
                  <a:pt x="1" y="13912"/>
                  <a:pt x="1" y="31073"/>
                </a:cubicBezTo>
                <a:cubicBezTo>
                  <a:pt x="1" y="48235"/>
                  <a:pt x="13914" y="62147"/>
                  <a:pt x="31074" y="62147"/>
                </a:cubicBezTo>
                <a:cubicBezTo>
                  <a:pt x="48239" y="62147"/>
                  <a:pt x="62152" y="48235"/>
                  <a:pt x="62152" y="31073"/>
                </a:cubicBezTo>
                <a:cubicBezTo>
                  <a:pt x="62152" y="13912"/>
                  <a:pt x="48239" y="0"/>
                  <a:pt x="31074" y="0"/>
                </a:cubicBezTo>
                <a:close/>
              </a:path>
            </a:pathLst>
          </a:custGeom>
          <a:solidFill>
            <a:srgbClr val="CCE3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5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Bebas Neue"/>
              <a:buNone/>
              <a:defRPr sz="3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 hasCustomPrompt="1"/>
          </p:nvPr>
        </p:nvSpPr>
        <p:spPr>
          <a:xfrm>
            <a:off x="846388" y="1425600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1"/>
          </p:nvPr>
        </p:nvSpPr>
        <p:spPr>
          <a:xfrm>
            <a:off x="846647" y="2273698"/>
            <a:ext cx="266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3" hasCustomPrompt="1"/>
          </p:nvPr>
        </p:nvSpPr>
        <p:spPr>
          <a:xfrm>
            <a:off x="3929787" y="1425600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4"/>
          </p:nvPr>
        </p:nvSpPr>
        <p:spPr>
          <a:xfrm>
            <a:off x="3929788" y="2273699"/>
            <a:ext cx="26739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5" hasCustomPrompt="1"/>
          </p:nvPr>
        </p:nvSpPr>
        <p:spPr>
          <a:xfrm>
            <a:off x="845963" y="3037539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6"/>
          </p:nvPr>
        </p:nvSpPr>
        <p:spPr>
          <a:xfrm>
            <a:off x="846647" y="3886875"/>
            <a:ext cx="26646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7" hasCustomPrompt="1"/>
          </p:nvPr>
        </p:nvSpPr>
        <p:spPr>
          <a:xfrm>
            <a:off x="3929788" y="3037539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8"/>
          </p:nvPr>
        </p:nvSpPr>
        <p:spPr>
          <a:xfrm>
            <a:off x="3930213" y="3886875"/>
            <a:ext cx="26700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9"/>
          </p:nvPr>
        </p:nvSpPr>
        <p:spPr>
          <a:xfrm>
            <a:off x="841063" y="1983450"/>
            <a:ext cx="26646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3"/>
          </p:nvPr>
        </p:nvSpPr>
        <p:spPr>
          <a:xfrm>
            <a:off x="3929789" y="1983450"/>
            <a:ext cx="26739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4"/>
          </p:nvPr>
        </p:nvSpPr>
        <p:spPr>
          <a:xfrm>
            <a:off x="846647" y="3596725"/>
            <a:ext cx="2664600" cy="3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5"/>
          </p:nvPr>
        </p:nvSpPr>
        <p:spPr>
          <a:xfrm>
            <a:off x="3930213" y="3602050"/>
            <a:ext cx="2670000" cy="3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5"/>
          <p:cNvGrpSpPr/>
          <p:nvPr/>
        </p:nvGrpSpPr>
        <p:grpSpPr>
          <a:xfrm rot="-5400000">
            <a:off x="-679107" y="919544"/>
            <a:ext cx="4847382" cy="4408728"/>
            <a:chOff x="2733900" y="2336300"/>
            <a:chExt cx="3035875" cy="2761150"/>
          </a:xfrm>
        </p:grpSpPr>
        <p:sp>
          <p:nvSpPr>
            <p:cNvPr id="89" name="Google Shape;89;p15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733900" y="2380075"/>
              <a:ext cx="3014450" cy="2717375"/>
            </a:xfrm>
            <a:custGeom>
              <a:avLst/>
              <a:gdLst/>
              <a:ahLst/>
              <a:cxnLst/>
              <a:rect l="l" t="t" r="r" b="b"/>
              <a:pathLst>
                <a:path w="120578" h="108695" extrusionOk="0">
                  <a:moveTo>
                    <a:pt x="26671" y="3992"/>
                  </a:moveTo>
                  <a:cubicBezTo>
                    <a:pt x="27240" y="3998"/>
                    <a:pt x="27816" y="4035"/>
                    <a:pt x="28380" y="4086"/>
                  </a:cubicBezTo>
                  <a:lnTo>
                    <a:pt x="28337" y="4494"/>
                  </a:lnTo>
                  <a:cubicBezTo>
                    <a:pt x="27789" y="4442"/>
                    <a:pt x="27225" y="4411"/>
                    <a:pt x="26666" y="4400"/>
                  </a:cubicBezTo>
                  <a:lnTo>
                    <a:pt x="26671" y="3992"/>
                  </a:lnTo>
                  <a:close/>
                  <a:moveTo>
                    <a:pt x="24963" y="4030"/>
                  </a:moveTo>
                  <a:lnTo>
                    <a:pt x="24988" y="4442"/>
                  </a:lnTo>
                  <a:cubicBezTo>
                    <a:pt x="24435" y="4474"/>
                    <a:pt x="23875" y="4531"/>
                    <a:pt x="23316" y="4604"/>
                  </a:cubicBezTo>
                  <a:lnTo>
                    <a:pt x="23258" y="4196"/>
                  </a:lnTo>
                  <a:cubicBezTo>
                    <a:pt x="23828" y="4124"/>
                    <a:pt x="24403" y="4066"/>
                    <a:pt x="24963" y="4030"/>
                  </a:cubicBezTo>
                  <a:close/>
                  <a:moveTo>
                    <a:pt x="30073" y="4322"/>
                  </a:moveTo>
                  <a:cubicBezTo>
                    <a:pt x="30637" y="4421"/>
                    <a:pt x="31195" y="4546"/>
                    <a:pt x="31739" y="4693"/>
                  </a:cubicBezTo>
                  <a:lnTo>
                    <a:pt x="31634" y="5089"/>
                  </a:lnTo>
                  <a:cubicBezTo>
                    <a:pt x="31101" y="4949"/>
                    <a:pt x="30553" y="4824"/>
                    <a:pt x="29999" y="4724"/>
                  </a:cubicBezTo>
                  <a:lnTo>
                    <a:pt x="30073" y="4322"/>
                  </a:lnTo>
                  <a:close/>
                  <a:moveTo>
                    <a:pt x="21577" y="4489"/>
                  </a:moveTo>
                  <a:lnTo>
                    <a:pt x="21659" y="4891"/>
                  </a:lnTo>
                  <a:cubicBezTo>
                    <a:pt x="21121" y="5007"/>
                    <a:pt x="20573" y="5137"/>
                    <a:pt x="20029" y="5294"/>
                  </a:cubicBezTo>
                  <a:lnTo>
                    <a:pt x="19920" y="4896"/>
                  </a:lnTo>
                  <a:cubicBezTo>
                    <a:pt x="20468" y="4739"/>
                    <a:pt x="21027" y="4604"/>
                    <a:pt x="21577" y="4489"/>
                  </a:cubicBezTo>
                  <a:close/>
                  <a:moveTo>
                    <a:pt x="33370" y="5210"/>
                  </a:moveTo>
                  <a:cubicBezTo>
                    <a:pt x="33876" y="5393"/>
                    <a:pt x="34399" y="5597"/>
                    <a:pt x="34957" y="5837"/>
                  </a:cubicBezTo>
                  <a:lnTo>
                    <a:pt x="34796" y="6218"/>
                  </a:lnTo>
                  <a:cubicBezTo>
                    <a:pt x="34243" y="5978"/>
                    <a:pt x="33730" y="5774"/>
                    <a:pt x="33233" y="5597"/>
                  </a:cubicBezTo>
                  <a:lnTo>
                    <a:pt x="33370" y="5210"/>
                  </a:lnTo>
                  <a:close/>
                  <a:moveTo>
                    <a:pt x="18295" y="5419"/>
                  </a:moveTo>
                  <a:lnTo>
                    <a:pt x="18430" y="5805"/>
                  </a:lnTo>
                  <a:cubicBezTo>
                    <a:pt x="17909" y="5989"/>
                    <a:pt x="17386" y="6198"/>
                    <a:pt x="16868" y="6417"/>
                  </a:cubicBezTo>
                  <a:lnTo>
                    <a:pt x="16706" y="6041"/>
                  </a:lnTo>
                  <a:cubicBezTo>
                    <a:pt x="17229" y="5817"/>
                    <a:pt x="17762" y="5607"/>
                    <a:pt x="18295" y="5419"/>
                  </a:cubicBezTo>
                  <a:close/>
                  <a:moveTo>
                    <a:pt x="36510" y="6543"/>
                  </a:moveTo>
                  <a:cubicBezTo>
                    <a:pt x="37016" y="6789"/>
                    <a:pt x="37523" y="7039"/>
                    <a:pt x="38036" y="7290"/>
                  </a:cubicBezTo>
                  <a:lnTo>
                    <a:pt x="37853" y="7655"/>
                  </a:lnTo>
                  <a:cubicBezTo>
                    <a:pt x="37346" y="7404"/>
                    <a:pt x="36838" y="7159"/>
                    <a:pt x="36332" y="6914"/>
                  </a:cubicBezTo>
                  <a:lnTo>
                    <a:pt x="36510" y="6543"/>
                  </a:lnTo>
                  <a:close/>
                  <a:moveTo>
                    <a:pt x="15160" y="6767"/>
                  </a:moveTo>
                  <a:lnTo>
                    <a:pt x="15348" y="7133"/>
                  </a:lnTo>
                  <a:cubicBezTo>
                    <a:pt x="14851" y="7389"/>
                    <a:pt x="14355" y="7660"/>
                    <a:pt x="13874" y="7942"/>
                  </a:cubicBezTo>
                  <a:lnTo>
                    <a:pt x="13665" y="7592"/>
                  </a:lnTo>
                  <a:cubicBezTo>
                    <a:pt x="14151" y="7305"/>
                    <a:pt x="14658" y="7028"/>
                    <a:pt x="15160" y="6767"/>
                  </a:cubicBezTo>
                  <a:close/>
                  <a:moveTo>
                    <a:pt x="39551" y="8036"/>
                  </a:moveTo>
                  <a:cubicBezTo>
                    <a:pt x="40058" y="8287"/>
                    <a:pt x="40564" y="8528"/>
                    <a:pt x="41077" y="8764"/>
                  </a:cubicBezTo>
                  <a:lnTo>
                    <a:pt x="40904" y="9134"/>
                  </a:lnTo>
                  <a:cubicBezTo>
                    <a:pt x="40392" y="8899"/>
                    <a:pt x="39879" y="8658"/>
                    <a:pt x="39368" y="8408"/>
                  </a:cubicBezTo>
                  <a:lnTo>
                    <a:pt x="39551" y="8036"/>
                  </a:lnTo>
                  <a:close/>
                  <a:moveTo>
                    <a:pt x="12223" y="8507"/>
                  </a:moveTo>
                  <a:lnTo>
                    <a:pt x="12459" y="8846"/>
                  </a:lnTo>
                  <a:cubicBezTo>
                    <a:pt x="11998" y="9160"/>
                    <a:pt x="11538" y="9495"/>
                    <a:pt x="11099" y="9840"/>
                  </a:cubicBezTo>
                  <a:lnTo>
                    <a:pt x="10848" y="9516"/>
                  </a:lnTo>
                  <a:cubicBezTo>
                    <a:pt x="11294" y="9165"/>
                    <a:pt x="11758" y="8826"/>
                    <a:pt x="12223" y="8507"/>
                  </a:cubicBezTo>
                  <a:close/>
                  <a:moveTo>
                    <a:pt x="42623" y="9422"/>
                  </a:moveTo>
                  <a:cubicBezTo>
                    <a:pt x="43178" y="9642"/>
                    <a:pt x="43694" y="9823"/>
                    <a:pt x="44206" y="9980"/>
                  </a:cubicBezTo>
                  <a:lnTo>
                    <a:pt x="44087" y="10373"/>
                  </a:lnTo>
                  <a:cubicBezTo>
                    <a:pt x="43564" y="10211"/>
                    <a:pt x="43036" y="10023"/>
                    <a:pt x="42472" y="9803"/>
                  </a:cubicBezTo>
                  <a:lnTo>
                    <a:pt x="42623" y="9422"/>
                  </a:lnTo>
                  <a:close/>
                  <a:moveTo>
                    <a:pt x="54056" y="9579"/>
                  </a:moveTo>
                  <a:lnTo>
                    <a:pt x="54182" y="9970"/>
                  </a:lnTo>
                  <a:cubicBezTo>
                    <a:pt x="53617" y="10148"/>
                    <a:pt x="53068" y="10305"/>
                    <a:pt x="52540" y="10440"/>
                  </a:cubicBezTo>
                  <a:lnTo>
                    <a:pt x="52441" y="10043"/>
                  </a:lnTo>
                  <a:cubicBezTo>
                    <a:pt x="52959" y="9912"/>
                    <a:pt x="53502" y="9756"/>
                    <a:pt x="54056" y="9579"/>
                  </a:cubicBezTo>
                  <a:close/>
                  <a:moveTo>
                    <a:pt x="50801" y="10394"/>
                  </a:moveTo>
                  <a:lnTo>
                    <a:pt x="50869" y="10795"/>
                  </a:lnTo>
                  <a:cubicBezTo>
                    <a:pt x="50288" y="10901"/>
                    <a:pt x="49714" y="10968"/>
                    <a:pt x="49171" y="11010"/>
                  </a:cubicBezTo>
                  <a:lnTo>
                    <a:pt x="49139" y="10602"/>
                  </a:lnTo>
                  <a:cubicBezTo>
                    <a:pt x="49672" y="10561"/>
                    <a:pt x="50232" y="10493"/>
                    <a:pt x="50801" y="10394"/>
                  </a:cubicBezTo>
                  <a:close/>
                  <a:moveTo>
                    <a:pt x="45826" y="10404"/>
                  </a:moveTo>
                  <a:lnTo>
                    <a:pt x="45930" y="10425"/>
                  </a:lnTo>
                  <a:cubicBezTo>
                    <a:pt x="46422" y="10524"/>
                    <a:pt x="46940" y="10592"/>
                    <a:pt x="47473" y="10618"/>
                  </a:cubicBezTo>
                  <a:lnTo>
                    <a:pt x="47451" y="11031"/>
                  </a:lnTo>
                  <a:cubicBezTo>
                    <a:pt x="46897" y="11000"/>
                    <a:pt x="46359" y="10932"/>
                    <a:pt x="45847" y="10827"/>
                  </a:cubicBezTo>
                  <a:lnTo>
                    <a:pt x="45742" y="10807"/>
                  </a:lnTo>
                  <a:lnTo>
                    <a:pt x="45826" y="10404"/>
                  </a:lnTo>
                  <a:close/>
                  <a:moveTo>
                    <a:pt x="110007" y="11203"/>
                  </a:moveTo>
                  <a:cubicBezTo>
                    <a:pt x="110200" y="11721"/>
                    <a:pt x="110378" y="12269"/>
                    <a:pt x="110530" y="12833"/>
                  </a:cubicBezTo>
                  <a:lnTo>
                    <a:pt x="110132" y="12943"/>
                  </a:lnTo>
                  <a:cubicBezTo>
                    <a:pt x="109987" y="12389"/>
                    <a:pt x="109814" y="11851"/>
                    <a:pt x="109621" y="11350"/>
                  </a:cubicBezTo>
                  <a:lnTo>
                    <a:pt x="110007" y="11203"/>
                  </a:lnTo>
                  <a:close/>
                  <a:moveTo>
                    <a:pt x="110911" y="14501"/>
                  </a:moveTo>
                  <a:cubicBezTo>
                    <a:pt x="111015" y="15039"/>
                    <a:pt x="111099" y="15603"/>
                    <a:pt x="111172" y="16188"/>
                  </a:cubicBezTo>
                  <a:lnTo>
                    <a:pt x="110764" y="16235"/>
                  </a:lnTo>
                  <a:cubicBezTo>
                    <a:pt x="110696" y="15666"/>
                    <a:pt x="110607" y="15107"/>
                    <a:pt x="110508" y="14579"/>
                  </a:cubicBezTo>
                  <a:lnTo>
                    <a:pt x="110911" y="14501"/>
                  </a:lnTo>
                  <a:close/>
                  <a:moveTo>
                    <a:pt x="111335" y="17887"/>
                  </a:moveTo>
                  <a:cubicBezTo>
                    <a:pt x="111371" y="18430"/>
                    <a:pt x="111398" y="19004"/>
                    <a:pt x="111413" y="19585"/>
                  </a:cubicBezTo>
                  <a:lnTo>
                    <a:pt x="111000" y="19595"/>
                  </a:lnTo>
                  <a:cubicBezTo>
                    <a:pt x="110984" y="19021"/>
                    <a:pt x="110959" y="18451"/>
                    <a:pt x="110921" y="17912"/>
                  </a:cubicBezTo>
                  <a:lnTo>
                    <a:pt x="111335" y="17887"/>
                  </a:lnTo>
                  <a:close/>
                  <a:moveTo>
                    <a:pt x="111015" y="21283"/>
                  </a:moveTo>
                  <a:lnTo>
                    <a:pt x="111423" y="21288"/>
                  </a:lnTo>
                  <a:cubicBezTo>
                    <a:pt x="111423" y="21847"/>
                    <a:pt x="111408" y="22416"/>
                    <a:pt x="111391" y="22986"/>
                  </a:cubicBezTo>
                  <a:lnTo>
                    <a:pt x="110979" y="22971"/>
                  </a:lnTo>
                  <a:cubicBezTo>
                    <a:pt x="111000" y="22406"/>
                    <a:pt x="111010" y="21842"/>
                    <a:pt x="111015" y="21283"/>
                  </a:cubicBezTo>
                  <a:close/>
                  <a:moveTo>
                    <a:pt x="110906" y="24664"/>
                  </a:moveTo>
                  <a:lnTo>
                    <a:pt x="111313" y="24684"/>
                  </a:lnTo>
                  <a:cubicBezTo>
                    <a:pt x="111287" y="25248"/>
                    <a:pt x="111251" y="25812"/>
                    <a:pt x="111214" y="26377"/>
                  </a:cubicBezTo>
                  <a:lnTo>
                    <a:pt x="110807" y="26352"/>
                  </a:lnTo>
                  <a:cubicBezTo>
                    <a:pt x="110843" y="25787"/>
                    <a:pt x="110875" y="25223"/>
                    <a:pt x="110906" y="24664"/>
                  </a:cubicBezTo>
                  <a:close/>
                  <a:moveTo>
                    <a:pt x="110686" y="28038"/>
                  </a:moveTo>
                  <a:lnTo>
                    <a:pt x="111094" y="28070"/>
                  </a:lnTo>
                  <a:lnTo>
                    <a:pt x="110974" y="29763"/>
                  </a:lnTo>
                  <a:lnTo>
                    <a:pt x="110561" y="29731"/>
                  </a:lnTo>
                  <a:lnTo>
                    <a:pt x="110686" y="28038"/>
                  </a:lnTo>
                  <a:close/>
                  <a:moveTo>
                    <a:pt x="110441" y="31419"/>
                  </a:moveTo>
                  <a:lnTo>
                    <a:pt x="110848" y="31451"/>
                  </a:lnTo>
                  <a:cubicBezTo>
                    <a:pt x="110812" y="32015"/>
                    <a:pt x="110775" y="32574"/>
                    <a:pt x="110739" y="33139"/>
                  </a:cubicBezTo>
                  <a:lnTo>
                    <a:pt x="110332" y="33112"/>
                  </a:lnTo>
                  <a:cubicBezTo>
                    <a:pt x="110363" y="32548"/>
                    <a:pt x="110399" y="31984"/>
                    <a:pt x="110441" y="31419"/>
                  </a:cubicBezTo>
                  <a:close/>
                  <a:moveTo>
                    <a:pt x="110243" y="34805"/>
                  </a:moveTo>
                  <a:lnTo>
                    <a:pt x="110650" y="34826"/>
                  </a:lnTo>
                  <a:cubicBezTo>
                    <a:pt x="110624" y="35391"/>
                    <a:pt x="110607" y="35955"/>
                    <a:pt x="110592" y="36514"/>
                  </a:cubicBezTo>
                  <a:lnTo>
                    <a:pt x="110185" y="36503"/>
                  </a:lnTo>
                  <a:cubicBezTo>
                    <a:pt x="110195" y="35945"/>
                    <a:pt x="110216" y="35374"/>
                    <a:pt x="110243" y="34805"/>
                  </a:cubicBezTo>
                  <a:close/>
                  <a:moveTo>
                    <a:pt x="110582" y="38202"/>
                  </a:moveTo>
                  <a:cubicBezTo>
                    <a:pt x="110582" y="38782"/>
                    <a:pt x="110597" y="39346"/>
                    <a:pt x="110624" y="39884"/>
                  </a:cubicBezTo>
                  <a:lnTo>
                    <a:pt x="110211" y="39905"/>
                  </a:lnTo>
                  <a:cubicBezTo>
                    <a:pt x="110190" y="39362"/>
                    <a:pt x="110175" y="38787"/>
                    <a:pt x="110169" y="38202"/>
                  </a:cubicBezTo>
                  <a:close/>
                  <a:moveTo>
                    <a:pt x="110733" y="41567"/>
                  </a:moveTo>
                  <a:cubicBezTo>
                    <a:pt x="110791" y="42141"/>
                    <a:pt x="110858" y="42706"/>
                    <a:pt x="110937" y="43234"/>
                  </a:cubicBezTo>
                  <a:lnTo>
                    <a:pt x="110530" y="43296"/>
                  </a:lnTo>
                  <a:cubicBezTo>
                    <a:pt x="110451" y="42758"/>
                    <a:pt x="110383" y="42189"/>
                    <a:pt x="110325" y="41603"/>
                  </a:cubicBezTo>
                  <a:lnTo>
                    <a:pt x="110733" y="41567"/>
                  </a:lnTo>
                  <a:close/>
                  <a:moveTo>
                    <a:pt x="6616" y="58229"/>
                  </a:moveTo>
                  <a:cubicBezTo>
                    <a:pt x="6695" y="58805"/>
                    <a:pt x="6758" y="59374"/>
                    <a:pt x="6794" y="59929"/>
                  </a:cubicBezTo>
                  <a:lnTo>
                    <a:pt x="6386" y="59960"/>
                  </a:lnTo>
                  <a:cubicBezTo>
                    <a:pt x="6350" y="59416"/>
                    <a:pt x="6287" y="58851"/>
                    <a:pt x="6208" y="58287"/>
                  </a:cubicBezTo>
                  <a:lnTo>
                    <a:pt x="6616" y="58229"/>
                  </a:lnTo>
                  <a:close/>
                  <a:moveTo>
                    <a:pt x="6428" y="61632"/>
                  </a:moveTo>
                  <a:lnTo>
                    <a:pt x="6842" y="61642"/>
                  </a:lnTo>
                  <a:cubicBezTo>
                    <a:pt x="6830" y="62191"/>
                    <a:pt x="6799" y="62750"/>
                    <a:pt x="6741" y="63346"/>
                  </a:cubicBezTo>
                  <a:lnTo>
                    <a:pt x="6334" y="63308"/>
                  </a:lnTo>
                  <a:cubicBezTo>
                    <a:pt x="6386" y="62719"/>
                    <a:pt x="6418" y="62175"/>
                    <a:pt x="6428" y="61632"/>
                  </a:cubicBezTo>
                  <a:close/>
                  <a:moveTo>
                    <a:pt x="6126" y="64976"/>
                  </a:moveTo>
                  <a:lnTo>
                    <a:pt x="6528" y="65039"/>
                  </a:lnTo>
                  <a:cubicBezTo>
                    <a:pt x="6449" y="65560"/>
                    <a:pt x="6355" y="66110"/>
                    <a:pt x="6235" y="66715"/>
                  </a:cubicBezTo>
                  <a:lnTo>
                    <a:pt x="5832" y="66638"/>
                  </a:lnTo>
                  <a:cubicBezTo>
                    <a:pt x="5948" y="66036"/>
                    <a:pt x="6047" y="65493"/>
                    <a:pt x="6126" y="64976"/>
                  </a:cubicBezTo>
                  <a:close/>
                  <a:moveTo>
                    <a:pt x="5499" y="68293"/>
                  </a:moveTo>
                  <a:lnTo>
                    <a:pt x="5901" y="68377"/>
                  </a:lnTo>
                  <a:lnTo>
                    <a:pt x="5545" y="70034"/>
                  </a:lnTo>
                  <a:lnTo>
                    <a:pt x="5142" y="69950"/>
                  </a:lnTo>
                  <a:lnTo>
                    <a:pt x="5499" y="68293"/>
                  </a:lnTo>
                  <a:close/>
                  <a:moveTo>
                    <a:pt x="4804" y="71611"/>
                  </a:moveTo>
                  <a:lnTo>
                    <a:pt x="5205" y="71690"/>
                  </a:lnTo>
                  <a:cubicBezTo>
                    <a:pt x="5127" y="72093"/>
                    <a:pt x="5055" y="72489"/>
                    <a:pt x="4986" y="72892"/>
                  </a:cubicBezTo>
                  <a:cubicBezTo>
                    <a:pt x="4961" y="73043"/>
                    <a:pt x="4939" y="73200"/>
                    <a:pt x="4913" y="73352"/>
                  </a:cubicBezTo>
                  <a:lnTo>
                    <a:pt x="4510" y="73294"/>
                  </a:lnTo>
                  <a:cubicBezTo>
                    <a:pt x="4532" y="73137"/>
                    <a:pt x="4558" y="72981"/>
                    <a:pt x="4584" y="72824"/>
                  </a:cubicBezTo>
                  <a:cubicBezTo>
                    <a:pt x="4652" y="72421"/>
                    <a:pt x="4725" y="72014"/>
                    <a:pt x="4804" y="71611"/>
                  </a:cubicBezTo>
                  <a:close/>
                  <a:moveTo>
                    <a:pt x="4317" y="74987"/>
                  </a:moveTo>
                  <a:lnTo>
                    <a:pt x="4725" y="75018"/>
                  </a:lnTo>
                  <a:cubicBezTo>
                    <a:pt x="4683" y="75573"/>
                    <a:pt x="4657" y="76137"/>
                    <a:pt x="4652" y="76701"/>
                  </a:cubicBezTo>
                  <a:lnTo>
                    <a:pt x="4240" y="76695"/>
                  </a:lnTo>
                  <a:cubicBezTo>
                    <a:pt x="4245" y="76126"/>
                    <a:pt x="4271" y="75551"/>
                    <a:pt x="4317" y="74987"/>
                  </a:cubicBezTo>
                  <a:close/>
                  <a:moveTo>
                    <a:pt x="4688" y="78378"/>
                  </a:moveTo>
                  <a:cubicBezTo>
                    <a:pt x="4720" y="78937"/>
                    <a:pt x="4766" y="79502"/>
                    <a:pt x="4835" y="80056"/>
                  </a:cubicBezTo>
                  <a:lnTo>
                    <a:pt x="4428" y="80102"/>
                  </a:lnTo>
                  <a:cubicBezTo>
                    <a:pt x="4359" y="79543"/>
                    <a:pt x="4307" y="78969"/>
                    <a:pt x="4276" y="78404"/>
                  </a:cubicBezTo>
                  <a:lnTo>
                    <a:pt x="4688" y="78378"/>
                  </a:lnTo>
                  <a:close/>
                  <a:moveTo>
                    <a:pt x="5091" y="81711"/>
                  </a:moveTo>
                  <a:cubicBezTo>
                    <a:pt x="5190" y="82261"/>
                    <a:pt x="5315" y="82809"/>
                    <a:pt x="5451" y="83358"/>
                  </a:cubicBezTo>
                  <a:lnTo>
                    <a:pt x="5055" y="83457"/>
                  </a:lnTo>
                  <a:cubicBezTo>
                    <a:pt x="4913" y="82903"/>
                    <a:pt x="4793" y="82345"/>
                    <a:pt x="4688" y="81790"/>
                  </a:cubicBezTo>
                  <a:lnTo>
                    <a:pt x="5091" y="81711"/>
                  </a:lnTo>
                  <a:close/>
                  <a:moveTo>
                    <a:pt x="5911" y="84972"/>
                  </a:moveTo>
                  <a:cubicBezTo>
                    <a:pt x="6078" y="85505"/>
                    <a:pt x="6266" y="86038"/>
                    <a:pt x="6470" y="86561"/>
                  </a:cubicBezTo>
                  <a:lnTo>
                    <a:pt x="6089" y="86707"/>
                  </a:lnTo>
                  <a:cubicBezTo>
                    <a:pt x="5885" y="86179"/>
                    <a:pt x="5692" y="85636"/>
                    <a:pt x="5519" y="85097"/>
                  </a:cubicBezTo>
                  <a:lnTo>
                    <a:pt x="5911" y="84972"/>
                  </a:lnTo>
                  <a:close/>
                  <a:moveTo>
                    <a:pt x="7124" y="88107"/>
                  </a:moveTo>
                  <a:cubicBezTo>
                    <a:pt x="7353" y="88615"/>
                    <a:pt x="7604" y="89121"/>
                    <a:pt x="7865" y="89618"/>
                  </a:cubicBezTo>
                  <a:lnTo>
                    <a:pt x="7505" y="89806"/>
                  </a:lnTo>
                  <a:cubicBezTo>
                    <a:pt x="7238" y="89304"/>
                    <a:pt x="6982" y="88792"/>
                    <a:pt x="6748" y="88280"/>
                  </a:cubicBezTo>
                  <a:lnTo>
                    <a:pt x="7124" y="88107"/>
                  </a:lnTo>
                  <a:close/>
                  <a:moveTo>
                    <a:pt x="60665" y="99969"/>
                  </a:moveTo>
                  <a:cubicBezTo>
                    <a:pt x="61230" y="100005"/>
                    <a:pt x="61800" y="100058"/>
                    <a:pt x="62358" y="100109"/>
                  </a:cubicBezTo>
                  <a:lnTo>
                    <a:pt x="62322" y="100522"/>
                  </a:lnTo>
                  <a:cubicBezTo>
                    <a:pt x="61762" y="100465"/>
                    <a:pt x="61198" y="100418"/>
                    <a:pt x="60640" y="100376"/>
                  </a:cubicBezTo>
                  <a:lnTo>
                    <a:pt x="60665" y="99969"/>
                  </a:lnTo>
                  <a:close/>
                  <a:moveTo>
                    <a:pt x="64051" y="100309"/>
                  </a:moveTo>
                  <a:cubicBezTo>
                    <a:pt x="64610" y="100386"/>
                    <a:pt x="65175" y="100470"/>
                    <a:pt x="65734" y="100560"/>
                  </a:cubicBezTo>
                  <a:lnTo>
                    <a:pt x="65666" y="100967"/>
                  </a:lnTo>
                  <a:cubicBezTo>
                    <a:pt x="65112" y="100873"/>
                    <a:pt x="64553" y="100789"/>
                    <a:pt x="63995" y="100716"/>
                  </a:cubicBezTo>
                  <a:lnTo>
                    <a:pt x="64051" y="100309"/>
                  </a:lnTo>
                  <a:close/>
                  <a:moveTo>
                    <a:pt x="67406" y="100862"/>
                  </a:moveTo>
                  <a:cubicBezTo>
                    <a:pt x="67960" y="100972"/>
                    <a:pt x="68514" y="101092"/>
                    <a:pt x="69067" y="101218"/>
                  </a:cubicBezTo>
                  <a:lnTo>
                    <a:pt x="68979" y="101614"/>
                  </a:lnTo>
                  <a:cubicBezTo>
                    <a:pt x="68430" y="101489"/>
                    <a:pt x="67876" y="101375"/>
                    <a:pt x="67328" y="101264"/>
                  </a:cubicBezTo>
                  <a:lnTo>
                    <a:pt x="67406" y="100862"/>
                  </a:lnTo>
                  <a:close/>
                  <a:moveTo>
                    <a:pt x="70719" y="101604"/>
                  </a:moveTo>
                  <a:cubicBezTo>
                    <a:pt x="71268" y="101740"/>
                    <a:pt x="71816" y="101876"/>
                    <a:pt x="72365" y="102022"/>
                  </a:cubicBezTo>
                  <a:lnTo>
                    <a:pt x="72265" y="102419"/>
                  </a:lnTo>
                  <a:cubicBezTo>
                    <a:pt x="71717" y="102273"/>
                    <a:pt x="71168" y="102137"/>
                    <a:pt x="70625" y="102002"/>
                  </a:cubicBezTo>
                  <a:lnTo>
                    <a:pt x="70719" y="101604"/>
                  </a:lnTo>
                  <a:close/>
                  <a:moveTo>
                    <a:pt x="74006" y="102451"/>
                  </a:moveTo>
                  <a:lnTo>
                    <a:pt x="75641" y="102890"/>
                  </a:lnTo>
                  <a:lnTo>
                    <a:pt x="75537" y="103287"/>
                  </a:lnTo>
                  <a:lnTo>
                    <a:pt x="73902" y="102848"/>
                  </a:lnTo>
                  <a:lnTo>
                    <a:pt x="74006" y="102451"/>
                  </a:lnTo>
                  <a:close/>
                  <a:moveTo>
                    <a:pt x="77276" y="103323"/>
                  </a:moveTo>
                  <a:cubicBezTo>
                    <a:pt x="77826" y="103464"/>
                    <a:pt x="78369" y="103606"/>
                    <a:pt x="78918" y="103741"/>
                  </a:cubicBezTo>
                  <a:lnTo>
                    <a:pt x="78817" y="104139"/>
                  </a:lnTo>
                  <a:cubicBezTo>
                    <a:pt x="78269" y="104002"/>
                    <a:pt x="77720" y="103861"/>
                    <a:pt x="77177" y="103720"/>
                  </a:cubicBezTo>
                  <a:lnTo>
                    <a:pt x="77276" y="103323"/>
                  </a:lnTo>
                  <a:close/>
                  <a:moveTo>
                    <a:pt x="98841" y="104008"/>
                  </a:moveTo>
                  <a:lnTo>
                    <a:pt x="98966" y="104399"/>
                  </a:lnTo>
                  <a:cubicBezTo>
                    <a:pt x="98428" y="104572"/>
                    <a:pt x="97879" y="104734"/>
                    <a:pt x="97331" y="104875"/>
                  </a:cubicBezTo>
                  <a:lnTo>
                    <a:pt x="97227" y="104478"/>
                  </a:lnTo>
                  <a:cubicBezTo>
                    <a:pt x="97770" y="104337"/>
                    <a:pt x="98313" y="104180"/>
                    <a:pt x="98841" y="104008"/>
                  </a:cubicBezTo>
                  <a:close/>
                  <a:moveTo>
                    <a:pt x="80563" y="104139"/>
                  </a:moveTo>
                  <a:cubicBezTo>
                    <a:pt x="81112" y="104264"/>
                    <a:pt x="81660" y="104384"/>
                    <a:pt x="82215" y="104493"/>
                  </a:cubicBezTo>
                  <a:lnTo>
                    <a:pt x="82131" y="104896"/>
                  </a:lnTo>
                  <a:cubicBezTo>
                    <a:pt x="81576" y="104786"/>
                    <a:pt x="81023" y="104660"/>
                    <a:pt x="80469" y="104535"/>
                  </a:cubicBezTo>
                  <a:lnTo>
                    <a:pt x="80563" y="104139"/>
                  </a:lnTo>
                  <a:close/>
                  <a:moveTo>
                    <a:pt x="83871" y="104807"/>
                  </a:moveTo>
                  <a:cubicBezTo>
                    <a:pt x="84441" y="104901"/>
                    <a:pt x="85005" y="104990"/>
                    <a:pt x="85538" y="105058"/>
                  </a:cubicBezTo>
                  <a:lnTo>
                    <a:pt x="85485" y="105465"/>
                  </a:lnTo>
                  <a:cubicBezTo>
                    <a:pt x="84942" y="105393"/>
                    <a:pt x="84378" y="105309"/>
                    <a:pt x="83802" y="105209"/>
                  </a:cubicBezTo>
                  <a:lnTo>
                    <a:pt x="83871" y="104807"/>
                  </a:lnTo>
                  <a:close/>
                  <a:moveTo>
                    <a:pt x="95585" y="104843"/>
                  </a:moveTo>
                  <a:lnTo>
                    <a:pt x="95664" y="105246"/>
                  </a:lnTo>
                  <a:cubicBezTo>
                    <a:pt x="95110" y="105356"/>
                    <a:pt x="94541" y="105444"/>
                    <a:pt x="93981" y="105523"/>
                  </a:cubicBezTo>
                  <a:lnTo>
                    <a:pt x="93929" y="105115"/>
                  </a:lnTo>
                  <a:cubicBezTo>
                    <a:pt x="94478" y="105043"/>
                    <a:pt x="95037" y="104949"/>
                    <a:pt x="95585" y="104843"/>
                  </a:cubicBezTo>
                  <a:close/>
                  <a:moveTo>
                    <a:pt x="87210" y="105241"/>
                  </a:moveTo>
                  <a:cubicBezTo>
                    <a:pt x="87340" y="105256"/>
                    <a:pt x="87470" y="105267"/>
                    <a:pt x="87602" y="105272"/>
                  </a:cubicBezTo>
                  <a:cubicBezTo>
                    <a:pt x="88035" y="105309"/>
                    <a:pt x="88464" y="105330"/>
                    <a:pt x="88892" y="105345"/>
                  </a:cubicBezTo>
                  <a:lnTo>
                    <a:pt x="88876" y="105758"/>
                  </a:lnTo>
                  <a:cubicBezTo>
                    <a:pt x="88442" y="105742"/>
                    <a:pt x="88010" y="105716"/>
                    <a:pt x="87571" y="105685"/>
                  </a:cubicBezTo>
                  <a:cubicBezTo>
                    <a:pt x="87439" y="105675"/>
                    <a:pt x="87309" y="105663"/>
                    <a:pt x="87178" y="105648"/>
                  </a:cubicBezTo>
                  <a:lnTo>
                    <a:pt x="87210" y="105241"/>
                  </a:lnTo>
                  <a:close/>
                  <a:moveTo>
                    <a:pt x="92257" y="105287"/>
                  </a:moveTo>
                  <a:lnTo>
                    <a:pt x="92283" y="105695"/>
                  </a:lnTo>
                  <a:cubicBezTo>
                    <a:pt x="91724" y="105737"/>
                    <a:pt x="91155" y="105764"/>
                    <a:pt x="90580" y="105774"/>
                  </a:cubicBezTo>
                  <a:lnTo>
                    <a:pt x="90574" y="105361"/>
                  </a:lnTo>
                  <a:cubicBezTo>
                    <a:pt x="91138" y="105350"/>
                    <a:pt x="91703" y="105325"/>
                    <a:pt x="92257" y="105287"/>
                  </a:cubicBezTo>
                  <a:close/>
                  <a:moveTo>
                    <a:pt x="30418" y="0"/>
                  </a:moveTo>
                  <a:cubicBezTo>
                    <a:pt x="23321" y="0"/>
                    <a:pt x="16084" y="3256"/>
                    <a:pt x="11345" y="8502"/>
                  </a:cubicBezTo>
                  <a:cubicBezTo>
                    <a:pt x="10718" y="9196"/>
                    <a:pt x="10134" y="9917"/>
                    <a:pt x="9584" y="10665"/>
                  </a:cubicBezTo>
                  <a:lnTo>
                    <a:pt x="9809" y="10916"/>
                  </a:lnTo>
                  <a:cubicBezTo>
                    <a:pt x="9417" y="11261"/>
                    <a:pt x="9036" y="11622"/>
                    <a:pt x="8670" y="11987"/>
                  </a:cubicBezTo>
                  <a:cubicBezTo>
                    <a:pt x="4040" y="19115"/>
                    <a:pt x="2687" y="28139"/>
                    <a:pt x="3941" y="36546"/>
                  </a:cubicBezTo>
                  <a:cubicBezTo>
                    <a:pt x="4824" y="42471"/>
                    <a:pt x="6888" y="48365"/>
                    <a:pt x="6109" y="54300"/>
                  </a:cubicBezTo>
                  <a:cubicBezTo>
                    <a:pt x="6073" y="54578"/>
                    <a:pt x="6032" y="54855"/>
                    <a:pt x="5984" y="55132"/>
                  </a:cubicBezTo>
                  <a:cubicBezTo>
                    <a:pt x="6109" y="55617"/>
                    <a:pt x="6220" y="56092"/>
                    <a:pt x="6314" y="56553"/>
                  </a:cubicBezTo>
                  <a:lnTo>
                    <a:pt x="5916" y="56637"/>
                  </a:lnTo>
                  <a:cubicBezTo>
                    <a:pt x="5875" y="56459"/>
                    <a:pt x="5838" y="56276"/>
                    <a:pt x="5796" y="56087"/>
                  </a:cubicBezTo>
                  <a:cubicBezTo>
                    <a:pt x="5086" y="59322"/>
                    <a:pt x="3712" y="62415"/>
                    <a:pt x="2728" y="65597"/>
                  </a:cubicBezTo>
                  <a:cubicBezTo>
                    <a:pt x="1" y="74449"/>
                    <a:pt x="2458" y="84376"/>
                    <a:pt x="8456" y="91227"/>
                  </a:cubicBezTo>
                  <a:lnTo>
                    <a:pt x="8701" y="91075"/>
                  </a:lnTo>
                  <a:cubicBezTo>
                    <a:pt x="8984" y="91540"/>
                    <a:pt x="9281" y="92001"/>
                    <a:pt x="9589" y="92440"/>
                  </a:cubicBezTo>
                  <a:cubicBezTo>
                    <a:pt x="13363" y="96238"/>
                    <a:pt x="18321" y="98887"/>
                    <a:pt x="24131" y="99545"/>
                  </a:cubicBezTo>
                  <a:cubicBezTo>
                    <a:pt x="25270" y="99675"/>
                    <a:pt x="26410" y="99728"/>
                    <a:pt x="27553" y="99728"/>
                  </a:cubicBezTo>
                  <a:cubicBezTo>
                    <a:pt x="31964" y="99728"/>
                    <a:pt x="36394" y="98934"/>
                    <a:pt x="40820" y="98678"/>
                  </a:cubicBezTo>
                  <a:cubicBezTo>
                    <a:pt x="41866" y="98616"/>
                    <a:pt x="42910" y="98584"/>
                    <a:pt x="43955" y="98584"/>
                  </a:cubicBezTo>
                  <a:cubicBezTo>
                    <a:pt x="48445" y="98584"/>
                    <a:pt x="52928" y="99142"/>
                    <a:pt x="57264" y="100230"/>
                  </a:cubicBezTo>
                  <a:lnTo>
                    <a:pt x="57269" y="99832"/>
                  </a:lnTo>
                  <a:cubicBezTo>
                    <a:pt x="57839" y="99838"/>
                    <a:pt x="58403" y="99853"/>
                    <a:pt x="58967" y="99875"/>
                  </a:cubicBezTo>
                  <a:lnTo>
                    <a:pt x="58952" y="100282"/>
                  </a:lnTo>
                  <a:cubicBezTo>
                    <a:pt x="58408" y="100261"/>
                    <a:pt x="57865" y="100251"/>
                    <a:pt x="57317" y="100246"/>
                  </a:cubicBezTo>
                  <a:lnTo>
                    <a:pt x="57317" y="100246"/>
                  </a:lnTo>
                  <a:cubicBezTo>
                    <a:pt x="58414" y="100522"/>
                    <a:pt x="59505" y="100835"/>
                    <a:pt x="60582" y="101180"/>
                  </a:cubicBezTo>
                  <a:cubicBezTo>
                    <a:pt x="67307" y="103338"/>
                    <a:pt x="73588" y="106808"/>
                    <a:pt x="80522" y="108219"/>
                  </a:cubicBezTo>
                  <a:cubicBezTo>
                    <a:pt x="82109" y="108543"/>
                    <a:pt x="83672" y="108694"/>
                    <a:pt x="85203" y="108694"/>
                  </a:cubicBezTo>
                  <a:cubicBezTo>
                    <a:pt x="90721" y="108694"/>
                    <a:pt x="95852" y="106719"/>
                    <a:pt x="100502" y="103637"/>
                  </a:cubicBezTo>
                  <a:lnTo>
                    <a:pt x="100425" y="103444"/>
                  </a:lnTo>
                  <a:cubicBezTo>
                    <a:pt x="100727" y="103328"/>
                    <a:pt x="101030" y="103203"/>
                    <a:pt x="101334" y="103073"/>
                  </a:cubicBezTo>
                  <a:cubicBezTo>
                    <a:pt x="104474" y="100878"/>
                    <a:pt x="107390" y="98187"/>
                    <a:pt x="110049" y="95293"/>
                  </a:cubicBezTo>
                  <a:cubicBezTo>
                    <a:pt x="117912" y="86734"/>
                    <a:pt x="120577" y="74010"/>
                    <a:pt x="116790" y="63168"/>
                  </a:cubicBezTo>
                  <a:cubicBezTo>
                    <a:pt x="115498" y="59478"/>
                    <a:pt x="113529" y="56020"/>
                    <a:pt x="112437" y="52268"/>
                  </a:cubicBezTo>
                  <a:cubicBezTo>
                    <a:pt x="111878" y="50360"/>
                    <a:pt x="111658" y="48438"/>
                    <a:pt x="111663" y="46510"/>
                  </a:cubicBezTo>
                  <a:lnTo>
                    <a:pt x="111663" y="46510"/>
                  </a:lnTo>
                  <a:lnTo>
                    <a:pt x="111287" y="46624"/>
                  </a:lnTo>
                  <a:cubicBezTo>
                    <a:pt x="111120" y="46097"/>
                    <a:pt x="110974" y="45543"/>
                    <a:pt x="110843" y="44974"/>
                  </a:cubicBezTo>
                  <a:lnTo>
                    <a:pt x="111246" y="44885"/>
                  </a:lnTo>
                  <a:cubicBezTo>
                    <a:pt x="111366" y="45423"/>
                    <a:pt x="111507" y="45951"/>
                    <a:pt x="111663" y="46458"/>
                  </a:cubicBezTo>
                  <a:cubicBezTo>
                    <a:pt x="111711" y="35991"/>
                    <a:pt x="118367" y="25363"/>
                    <a:pt x="113853" y="15462"/>
                  </a:cubicBezTo>
                  <a:cubicBezTo>
                    <a:pt x="112657" y="12833"/>
                    <a:pt x="110937" y="10582"/>
                    <a:pt x="108837" y="8752"/>
                  </a:cubicBezTo>
                  <a:lnTo>
                    <a:pt x="108837" y="8752"/>
                  </a:lnTo>
                  <a:cubicBezTo>
                    <a:pt x="109009" y="9035"/>
                    <a:pt x="109165" y="9333"/>
                    <a:pt x="109317" y="9630"/>
                  </a:cubicBezTo>
                  <a:lnTo>
                    <a:pt x="108952" y="9818"/>
                  </a:lnTo>
                  <a:cubicBezTo>
                    <a:pt x="108701" y="9317"/>
                    <a:pt x="108419" y="8831"/>
                    <a:pt x="108116" y="8371"/>
                  </a:cubicBezTo>
                  <a:lnTo>
                    <a:pt x="108267" y="8272"/>
                  </a:lnTo>
                  <a:cubicBezTo>
                    <a:pt x="105347" y="5904"/>
                    <a:pt x="101756" y="4301"/>
                    <a:pt x="97843" y="3580"/>
                  </a:cubicBezTo>
                  <a:cubicBezTo>
                    <a:pt x="95528" y="3152"/>
                    <a:pt x="92937" y="2964"/>
                    <a:pt x="90251" y="2964"/>
                  </a:cubicBezTo>
                  <a:cubicBezTo>
                    <a:pt x="84723" y="2964"/>
                    <a:pt x="78797" y="3758"/>
                    <a:pt x="74083" y="4876"/>
                  </a:cubicBezTo>
                  <a:cubicBezTo>
                    <a:pt x="68582" y="6182"/>
                    <a:pt x="61559" y="9558"/>
                    <a:pt x="55598" y="9558"/>
                  </a:cubicBezTo>
                  <a:cubicBezTo>
                    <a:pt x="54250" y="9558"/>
                    <a:pt x="52959" y="9384"/>
                    <a:pt x="51746" y="8983"/>
                  </a:cubicBezTo>
                  <a:cubicBezTo>
                    <a:pt x="47179" y="7441"/>
                    <a:pt x="43621" y="3929"/>
                    <a:pt x="39264" y="1898"/>
                  </a:cubicBezTo>
                  <a:cubicBezTo>
                    <a:pt x="36478" y="601"/>
                    <a:pt x="33459" y="0"/>
                    <a:pt x="30418" y="0"/>
                  </a:cubicBezTo>
                  <a:close/>
                </a:path>
              </a:pathLst>
            </a:custGeom>
            <a:solidFill>
              <a:srgbClr val="E1F4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054100" y="3175950"/>
            <a:ext cx="5374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1"/>
          </p:nvPr>
        </p:nvSpPr>
        <p:spPr>
          <a:xfrm>
            <a:off x="3054350" y="1549825"/>
            <a:ext cx="53748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6"/>
          <p:cNvGrpSpPr/>
          <p:nvPr/>
        </p:nvGrpSpPr>
        <p:grpSpPr>
          <a:xfrm>
            <a:off x="7259010" y="3169392"/>
            <a:ext cx="2596693" cy="2596891"/>
            <a:chOff x="3974975" y="3012100"/>
            <a:chExt cx="1635300" cy="1635425"/>
          </a:xfrm>
        </p:grpSpPr>
        <p:sp>
          <p:nvSpPr>
            <p:cNvPr id="96" name="Google Shape;96;p16"/>
            <p:cNvSpPr/>
            <p:nvPr/>
          </p:nvSpPr>
          <p:spPr>
            <a:xfrm>
              <a:off x="4015725" y="3052975"/>
              <a:ext cx="1553825" cy="1553675"/>
            </a:xfrm>
            <a:custGeom>
              <a:avLst/>
              <a:gdLst/>
              <a:ahLst/>
              <a:cxnLst/>
              <a:rect l="l" t="t" r="r" b="b"/>
              <a:pathLst>
                <a:path w="62153" h="62147" extrusionOk="0">
                  <a:moveTo>
                    <a:pt x="31074" y="0"/>
                  </a:moveTo>
                  <a:cubicBezTo>
                    <a:pt x="13914" y="0"/>
                    <a:pt x="1" y="13912"/>
                    <a:pt x="1" y="31073"/>
                  </a:cubicBezTo>
                  <a:cubicBezTo>
                    <a:pt x="1" y="48235"/>
                    <a:pt x="13914" y="62147"/>
                    <a:pt x="31074" y="62147"/>
                  </a:cubicBezTo>
                  <a:cubicBezTo>
                    <a:pt x="48239" y="62147"/>
                    <a:pt x="62152" y="48235"/>
                    <a:pt x="62152" y="31073"/>
                  </a:cubicBezTo>
                  <a:cubicBezTo>
                    <a:pt x="62152" y="13912"/>
                    <a:pt x="48239" y="0"/>
                    <a:pt x="31074" y="0"/>
                  </a:cubicBez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974975" y="3012100"/>
              <a:ext cx="1635300" cy="1635425"/>
            </a:xfrm>
            <a:custGeom>
              <a:avLst/>
              <a:gdLst/>
              <a:ahLst/>
              <a:cxnLst/>
              <a:rect l="l" t="t" r="r" b="b"/>
              <a:pathLst>
                <a:path w="65412" h="65417" extrusionOk="0">
                  <a:moveTo>
                    <a:pt x="32666" y="0"/>
                  </a:moveTo>
                  <a:lnTo>
                    <a:pt x="32666" y="138"/>
                  </a:lnTo>
                  <a:lnTo>
                    <a:pt x="32704" y="138"/>
                  </a:lnTo>
                  <a:cubicBezTo>
                    <a:pt x="32902" y="138"/>
                    <a:pt x="33094" y="143"/>
                    <a:pt x="33291" y="147"/>
                  </a:cubicBezTo>
                  <a:lnTo>
                    <a:pt x="33291" y="9"/>
                  </a:lnTo>
                  <a:cubicBezTo>
                    <a:pt x="33099" y="5"/>
                    <a:pt x="32902" y="0"/>
                    <a:pt x="32704" y="0"/>
                  </a:cubicBezTo>
                  <a:close/>
                  <a:moveTo>
                    <a:pt x="32042" y="9"/>
                  </a:moveTo>
                  <a:cubicBezTo>
                    <a:pt x="31832" y="13"/>
                    <a:pt x="31623" y="18"/>
                    <a:pt x="31414" y="26"/>
                  </a:cubicBezTo>
                  <a:lnTo>
                    <a:pt x="31422" y="163"/>
                  </a:lnTo>
                  <a:cubicBezTo>
                    <a:pt x="31627" y="155"/>
                    <a:pt x="31836" y="151"/>
                    <a:pt x="32042" y="147"/>
                  </a:cubicBezTo>
                  <a:lnTo>
                    <a:pt x="32042" y="9"/>
                  </a:lnTo>
                  <a:close/>
                  <a:moveTo>
                    <a:pt x="33920" y="26"/>
                  </a:moveTo>
                  <a:lnTo>
                    <a:pt x="33916" y="163"/>
                  </a:lnTo>
                  <a:cubicBezTo>
                    <a:pt x="34121" y="168"/>
                    <a:pt x="34331" y="181"/>
                    <a:pt x="34536" y="189"/>
                  </a:cubicBezTo>
                  <a:lnTo>
                    <a:pt x="34544" y="51"/>
                  </a:lnTo>
                  <a:cubicBezTo>
                    <a:pt x="34335" y="43"/>
                    <a:pt x="34130" y="30"/>
                    <a:pt x="33920" y="26"/>
                  </a:cubicBezTo>
                  <a:close/>
                  <a:moveTo>
                    <a:pt x="30789" y="59"/>
                  </a:moveTo>
                  <a:cubicBezTo>
                    <a:pt x="30579" y="68"/>
                    <a:pt x="30374" y="84"/>
                    <a:pt x="30164" y="101"/>
                  </a:cubicBezTo>
                  <a:lnTo>
                    <a:pt x="30176" y="235"/>
                  </a:lnTo>
                  <a:cubicBezTo>
                    <a:pt x="30383" y="223"/>
                    <a:pt x="30588" y="206"/>
                    <a:pt x="30797" y="194"/>
                  </a:cubicBezTo>
                  <a:lnTo>
                    <a:pt x="30789" y="59"/>
                  </a:lnTo>
                  <a:close/>
                  <a:moveTo>
                    <a:pt x="35169" y="93"/>
                  </a:moveTo>
                  <a:lnTo>
                    <a:pt x="35161" y="231"/>
                  </a:lnTo>
                  <a:cubicBezTo>
                    <a:pt x="35366" y="248"/>
                    <a:pt x="35576" y="264"/>
                    <a:pt x="35781" y="285"/>
                  </a:cubicBezTo>
                  <a:lnTo>
                    <a:pt x="35794" y="147"/>
                  </a:lnTo>
                  <a:cubicBezTo>
                    <a:pt x="35589" y="126"/>
                    <a:pt x="35378" y="109"/>
                    <a:pt x="35169" y="93"/>
                  </a:cubicBezTo>
                  <a:close/>
                  <a:moveTo>
                    <a:pt x="29540" y="151"/>
                  </a:moveTo>
                  <a:cubicBezTo>
                    <a:pt x="29330" y="173"/>
                    <a:pt x="29125" y="194"/>
                    <a:pt x="28919" y="219"/>
                  </a:cubicBezTo>
                  <a:lnTo>
                    <a:pt x="28932" y="357"/>
                  </a:lnTo>
                  <a:cubicBezTo>
                    <a:pt x="29141" y="331"/>
                    <a:pt x="29346" y="310"/>
                    <a:pt x="29553" y="289"/>
                  </a:cubicBezTo>
                  <a:lnTo>
                    <a:pt x="29540" y="151"/>
                  </a:lnTo>
                  <a:close/>
                  <a:moveTo>
                    <a:pt x="36419" y="210"/>
                  </a:moveTo>
                  <a:lnTo>
                    <a:pt x="36402" y="349"/>
                  </a:lnTo>
                  <a:cubicBezTo>
                    <a:pt x="36607" y="370"/>
                    <a:pt x="36816" y="395"/>
                    <a:pt x="37022" y="424"/>
                  </a:cubicBezTo>
                  <a:lnTo>
                    <a:pt x="37038" y="285"/>
                  </a:lnTo>
                  <a:cubicBezTo>
                    <a:pt x="36833" y="260"/>
                    <a:pt x="36624" y="235"/>
                    <a:pt x="36419" y="210"/>
                  </a:cubicBezTo>
                  <a:close/>
                  <a:moveTo>
                    <a:pt x="28295" y="298"/>
                  </a:moveTo>
                  <a:cubicBezTo>
                    <a:pt x="28089" y="323"/>
                    <a:pt x="27884" y="353"/>
                    <a:pt x="27674" y="386"/>
                  </a:cubicBezTo>
                  <a:lnTo>
                    <a:pt x="27696" y="525"/>
                  </a:lnTo>
                  <a:cubicBezTo>
                    <a:pt x="27901" y="490"/>
                    <a:pt x="28106" y="461"/>
                    <a:pt x="28315" y="432"/>
                  </a:cubicBezTo>
                  <a:lnTo>
                    <a:pt x="28295" y="298"/>
                  </a:lnTo>
                  <a:close/>
                  <a:moveTo>
                    <a:pt x="37659" y="374"/>
                  </a:moveTo>
                  <a:lnTo>
                    <a:pt x="37638" y="512"/>
                  </a:lnTo>
                  <a:cubicBezTo>
                    <a:pt x="37843" y="541"/>
                    <a:pt x="38048" y="575"/>
                    <a:pt x="38255" y="612"/>
                  </a:cubicBezTo>
                  <a:lnTo>
                    <a:pt x="38280" y="474"/>
                  </a:lnTo>
                  <a:cubicBezTo>
                    <a:pt x="38074" y="440"/>
                    <a:pt x="37864" y="407"/>
                    <a:pt x="37659" y="374"/>
                  </a:cubicBezTo>
                  <a:close/>
                  <a:moveTo>
                    <a:pt x="27058" y="486"/>
                  </a:moveTo>
                  <a:cubicBezTo>
                    <a:pt x="26852" y="525"/>
                    <a:pt x="26647" y="562"/>
                    <a:pt x="26442" y="600"/>
                  </a:cubicBezTo>
                  <a:lnTo>
                    <a:pt x="26467" y="738"/>
                  </a:lnTo>
                  <a:cubicBezTo>
                    <a:pt x="26672" y="697"/>
                    <a:pt x="26878" y="658"/>
                    <a:pt x="27083" y="625"/>
                  </a:cubicBezTo>
                  <a:lnTo>
                    <a:pt x="27058" y="486"/>
                  </a:lnTo>
                  <a:close/>
                  <a:moveTo>
                    <a:pt x="38895" y="587"/>
                  </a:moveTo>
                  <a:lnTo>
                    <a:pt x="38866" y="722"/>
                  </a:lnTo>
                  <a:cubicBezTo>
                    <a:pt x="39072" y="763"/>
                    <a:pt x="39277" y="801"/>
                    <a:pt x="39478" y="848"/>
                  </a:cubicBezTo>
                  <a:lnTo>
                    <a:pt x="39507" y="709"/>
                  </a:lnTo>
                  <a:cubicBezTo>
                    <a:pt x="39302" y="666"/>
                    <a:pt x="39101" y="625"/>
                    <a:pt x="38895" y="587"/>
                  </a:cubicBezTo>
                  <a:close/>
                  <a:moveTo>
                    <a:pt x="25825" y="726"/>
                  </a:moveTo>
                  <a:cubicBezTo>
                    <a:pt x="25624" y="772"/>
                    <a:pt x="25419" y="813"/>
                    <a:pt x="25218" y="864"/>
                  </a:cubicBezTo>
                  <a:lnTo>
                    <a:pt x="25247" y="998"/>
                  </a:lnTo>
                  <a:cubicBezTo>
                    <a:pt x="25448" y="952"/>
                    <a:pt x="25654" y="906"/>
                    <a:pt x="25856" y="860"/>
                  </a:cubicBezTo>
                  <a:lnTo>
                    <a:pt x="25825" y="726"/>
                  </a:lnTo>
                  <a:close/>
                  <a:moveTo>
                    <a:pt x="40120" y="848"/>
                  </a:moveTo>
                  <a:lnTo>
                    <a:pt x="40091" y="981"/>
                  </a:lnTo>
                  <a:cubicBezTo>
                    <a:pt x="40292" y="1028"/>
                    <a:pt x="40493" y="1078"/>
                    <a:pt x="40694" y="1128"/>
                  </a:cubicBezTo>
                  <a:lnTo>
                    <a:pt x="40727" y="993"/>
                  </a:lnTo>
                  <a:cubicBezTo>
                    <a:pt x="40526" y="943"/>
                    <a:pt x="40325" y="893"/>
                    <a:pt x="40120" y="848"/>
                  </a:cubicBezTo>
                  <a:close/>
                  <a:moveTo>
                    <a:pt x="24606" y="1011"/>
                  </a:moveTo>
                  <a:cubicBezTo>
                    <a:pt x="24405" y="1065"/>
                    <a:pt x="24204" y="1115"/>
                    <a:pt x="24002" y="1175"/>
                  </a:cubicBezTo>
                  <a:lnTo>
                    <a:pt x="24040" y="1304"/>
                  </a:lnTo>
                  <a:cubicBezTo>
                    <a:pt x="24241" y="1250"/>
                    <a:pt x="24438" y="1200"/>
                    <a:pt x="24643" y="1144"/>
                  </a:cubicBezTo>
                  <a:lnTo>
                    <a:pt x="24606" y="1011"/>
                  </a:lnTo>
                  <a:close/>
                  <a:moveTo>
                    <a:pt x="41335" y="1153"/>
                  </a:moveTo>
                  <a:lnTo>
                    <a:pt x="41298" y="1287"/>
                  </a:lnTo>
                  <a:cubicBezTo>
                    <a:pt x="41499" y="1342"/>
                    <a:pt x="41700" y="1396"/>
                    <a:pt x="41896" y="1455"/>
                  </a:cubicBezTo>
                  <a:lnTo>
                    <a:pt x="41939" y="1320"/>
                  </a:lnTo>
                  <a:cubicBezTo>
                    <a:pt x="41737" y="1262"/>
                    <a:pt x="41536" y="1208"/>
                    <a:pt x="41335" y="1153"/>
                  </a:cubicBezTo>
                  <a:close/>
                  <a:moveTo>
                    <a:pt x="23399" y="1346"/>
                  </a:moveTo>
                  <a:cubicBezTo>
                    <a:pt x="23198" y="1405"/>
                    <a:pt x="23000" y="1463"/>
                    <a:pt x="22799" y="1531"/>
                  </a:cubicBezTo>
                  <a:lnTo>
                    <a:pt x="22841" y="1660"/>
                  </a:lnTo>
                  <a:cubicBezTo>
                    <a:pt x="23043" y="1597"/>
                    <a:pt x="23240" y="1535"/>
                    <a:pt x="23441" y="1476"/>
                  </a:cubicBezTo>
                  <a:lnTo>
                    <a:pt x="23399" y="1346"/>
                  </a:lnTo>
                  <a:close/>
                  <a:moveTo>
                    <a:pt x="42538" y="1505"/>
                  </a:moveTo>
                  <a:lnTo>
                    <a:pt x="42496" y="1635"/>
                  </a:lnTo>
                  <a:cubicBezTo>
                    <a:pt x="42693" y="1698"/>
                    <a:pt x="42894" y="1765"/>
                    <a:pt x="43092" y="1832"/>
                  </a:cubicBezTo>
                  <a:lnTo>
                    <a:pt x="43134" y="1698"/>
                  </a:lnTo>
                  <a:cubicBezTo>
                    <a:pt x="42937" y="1631"/>
                    <a:pt x="42735" y="1568"/>
                    <a:pt x="42538" y="1505"/>
                  </a:cubicBezTo>
                  <a:close/>
                  <a:moveTo>
                    <a:pt x="22204" y="1723"/>
                  </a:moveTo>
                  <a:cubicBezTo>
                    <a:pt x="22008" y="1790"/>
                    <a:pt x="21810" y="1858"/>
                    <a:pt x="21613" y="1929"/>
                  </a:cubicBezTo>
                  <a:lnTo>
                    <a:pt x="21663" y="2059"/>
                  </a:lnTo>
                  <a:cubicBezTo>
                    <a:pt x="21857" y="1991"/>
                    <a:pt x="22053" y="1920"/>
                    <a:pt x="22250" y="1854"/>
                  </a:cubicBezTo>
                  <a:lnTo>
                    <a:pt x="22204" y="1723"/>
                  </a:lnTo>
                  <a:close/>
                  <a:moveTo>
                    <a:pt x="43728" y="1908"/>
                  </a:moveTo>
                  <a:lnTo>
                    <a:pt x="43682" y="2038"/>
                  </a:lnTo>
                  <a:cubicBezTo>
                    <a:pt x="43879" y="2105"/>
                    <a:pt x="44076" y="2181"/>
                    <a:pt x="44270" y="2251"/>
                  </a:cubicBezTo>
                  <a:lnTo>
                    <a:pt x="44320" y="2121"/>
                  </a:lnTo>
                  <a:cubicBezTo>
                    <a:pt x="44123" y="2050"/>
                    <a:pt x="43926" y="1974"/>
                    <a:pt x="43728" y="1908"/>
                  </a:cubicBezTo>
                  <a:close/>
                  <a:moveTo>
                    <a:pt x="21027" y="2146"/>
                  </a:moveTo>
                  <a:cubicBezTo>
                    <a:pt x="20833" y="2222"/>
                    <a:pt x="20636" y="2297"/>
                    <a:pt x="20443" y="2377"/>
                  </a:cubicBezTo>
                  <a:lnTo>
                    <a:pt x="20498" y="2507"/>
                  </a:lnTo>
                  <a:cubicBezTo>
                    <a:pt x="20687" y="2427"/>
                    <a:pt x="20884" y="2352"/>
                    <a:pt x="21077" y="2276"/>
                  </a:cubicBezTo>
                  <a:lnTo>
                    <a:pt x="21027" y="2146"/>
                  </a:lnTo>
                  <a:close/>
                  <a:moveTo>
                    <a:pt x="44902" y="2352"/>
                  </a:moveTo>
                  <a:lnTo>
                    <a:pt x="44852" y="2482"/>
                  </a:lnTo>
                  <a:cubicBezTo>
                    <a:pt x="45045" y="2558"/>
                    <a:pt x="45237" y="2637"/>
                    <a:pt x="45431" y="2721"/>
                  </a:cubicBezTo>
                  <a:lnTo>
                    <a:pt x="45485" y="2591"/>
                  </a:lnTo>
                  <a:cubicBezTo>
                    <a:pt x="45292" y="2511"/>
                    <a:pt x="45100" y="2432"/>
                    <a:pt x="44902" y="2352"/>
                  </a:cubicBezTo>
                  <a:close/>
                  <a:moveTo>
                    <a:pt x="19870" y="2616"/>
                  </a:moveTo>
                  <a:cubicBezTo>
                    <a:pt x="19677" y="2700"/>
                    <a:pt x="19487" y="2784"/>
                    <a:pt x="19295" y="2868"/>
                  </a:cubicBezTo>
                  <a:lnTo>
                    <a:pt x="19354" y="2993"/>
                  </a:lnTo>
                  <a:cubicBezTo>
                    <a:pt x="19543" y="2910"/>
                    <a:pt x="19731" y="2825"/>
                    <a:pt x="19924" y="2746"/>
                  </a:cubicBezTo>
                  <a:lnTo>
                    <a:pt x="19870" y="2616"/>
                  </a:lnTo>
                  <a:close/>
                  <a:moveTo>
                    <a:pt x="46059" y="2842"/>
                  </a:moveTo>
                  <a:lnTo>
                    <a:pt x="46005" y="2968"/>
                  </a:lnTo>
                  <a:cubicBezTo>
                    <a:pt x="46193" y="3056"/>
                    <a:pt x="46382" y="3140"/>
                    <a:pt x="46570" y="3232"/>
                  </a:cubicBezTo>
                  <a:lnTo>
                    <a:pt x="46630" y="3106"/>
                  </a:lnTo>
                  <a:cubicBezTo>
                    <a:pt x="46441" y="3019"/>
                    <a:pt x="46252" y="2930"/>
                    <a:pt x="46059" y="2842"/>
                  </a:cubicBezTo>
                  <a:close/>
                  <a:moveTo>
                    <a:pt x="18729" y="3131"/>
                  </a:moveTo>
                  <a:cubicBezTo>
                    <a:pt x="18541" y="3220"/>
                    <a:pt x="18352" y="3307"/>
                    <a:pt x="18168" y="3404"/>
                  </a:cubicBezTo>
                  <a:lnTo>
                    <a:pt x="18230" y="3526"/>
                  </a:lnTo>
                  <a:cubicBezTo>
                    <a:pt x="18415" y="3433"/>
                    <a:pt x="18599" y="3345"/>
                    <a:pt x="18788" y="3253"/>
                  </a:cubicBezTo>
                  <a:lnTo>
                    <a:pt x="18729" y="3131"/>
                  </a:lnTo>
                  <a:close/>
                  <a:moveTo>
                    <a:pt x="47195" y="3379"/>
                  </a:moveTo>
                  <a:lnTo>
                    <a:pt x="47137" y="3504"/>
                  </a:lnTo>
                  <a:cubicBezTo>
                    <a:pt x="47321" y="3597"/>
                    <a:pt x="47510" y="3690"/>
                    <a:pt x="47694" y="3785"/>
                  </a:cubicBezTo>
                  <a:lnTo>
                    <a:pt x="47756" y="3664"/>
                  </a:lnTo>
                  <a:cubicBezTo>
                    <a:pt x="47572" y="3568"/>
                    <a:pt x="47384" y="3471"/>
                    <a:pt x="47195" y="3379"/>
                  </a:cubicBezTo>
                  <a:close/>
                  <a:moveTo>
                    <a:pt x="17610" y="3685"/>
                  </a:moveTo>
                  <a:cubicBezTo>
                    <a:pt x="17425" y="3781"/>
                    <a:pt x="17241" y="3882"/>
                    <a:pt x="17061" y="3978"/>
                  </a:cubicBezTo>
                  <a:lnTo>
                    <a:pt x="17128" y="4100"/>
                  </a:lnTo>
                  <a:cubicBezTo>
                    <a:pt x="17308" y="4003"/>
                    <a:pt x="17493" y="3903"/>
                    <a:pt x="17673" y="3810"/>
                  </a:cubicBezTo>
                  <a:lnTo>
                    <a:pt x="17610" y="3685"/>
                  </a:lnTo>
                  <a:close/>
                  <a:moveTo>
                    <a:pt x="48310" y="3957"/>
                  </a:moveTo>
                  <a:lnTo>
                    <a:pt x="48243" y="4079"/>
                  </a:lnTo>
                  <a:cubicBezTo>
                    <a:pt x="48427" y="4179"/>
                    <a:pt x="48608" y="4280"/>
                    <a:pt x="48793" y="4385"/>
                  </a:cubicBezTo>
                  <a:lnTo>
                    <a:pt x="48859" y="4263"/>
                  </a:lnTo>
                  <a:cubicBezTo>
                    <a:pt x="48679" y="4158"/>
                    <a:pt x="48495" y="4058"/>
                    <a:pt x="48310" y="3957"/>
                  </a:cubicBezTo>
                  <a:close/>
                  <a:moveTo>
                    <a:pt x="16516" y="4284"/>
                  </a:moveTo>
                  <a:cubicBezTo>
                    <a:pt x="16332" y="4389"/>
                    <a:pt x="16152" y="4494"/>
                    <a:pt x="15975" y="4599"/>
                  </a:cubicBezTo>
                  <a:lnTo>
                    <a:pt x="16047" y="4721"/>
                  </a:lnTo>
                  <a:cubicBezTo>
                    <a:pt x="16223" y="4611"/>
                    <a:pt x="16403" y="4506"/>
                    <a:pt x="16583" y="4406"/>
                  </a:cubicBezTo>
                  <a:lnTo>
                    <a:pt x="16516" y="4284"/>
                  </a:lnTo>
                  <a:close/>
                  <a:moveTo>
                    <a:pt x="49400" y="4578"/>
                  </a:moveTo>
                  <a:lnTo>
                    <a:pt x="49333" y="4696"/>
                  </a:lnTo>
                  <a:cubicBezTo>
                    <a:pt x="49509" y="4804"/>
                    <a:pt x="49689" y="4913"/>
                    <a:pt x="49865" y="5023"/>
                  </a:cubicBezTo>
                  <a:lnTo>
                    <a:pt x="49936" y="4905"/>
                  </a:lnTo>
                  <a:cubicBezTo>
                    <a:pt x="49760" y="4796"/>
                    <a:pt x="49580" y="4687"/>
                    <a:pt x="49400" y="4578"/>
                  </a:cubicBezTo>
                  <a:close/>
                  <a:moveTo>
                    <a:pt x="15438" y="4926"/>
                  </a:moveTo>
                  <a:cubicBezTo>
                    <a:pt x="15262" y="5035"/>
                    <a:pt x="15086" y="5148"/>
                    <a:pt x="14915" y="5261"/>
                  </a:cubicBezTo>
                  <a:lnTo>
                    <a:pt x="14991" y="5379"/>
                  </a:lnTo>
                  <a:cubicBezTo>
                    <a:pt x="15162" y="5265"/>
                    <a:pt x="15338" y="5152"/>
                    <a:pt x="15514" y="5043"/>
                  </a:cubicBezTo>
                  <a:lnTo>
                    <a:pt x="15438" y="4926"/>
                  </a:lnTo>
                  <a:close/>
                  <a:moveTo>
                    <a:pt x="50469" y="5240"/>
                  </a:moveTo>
                  <a:lnTo>
                    <a:pt x="50393" y="5358"/>
                  </a:lnTo>
                  <a:cubicBezTo>
                    <a:pt x="50565" y="5470"/>
                    <a:pt x="50741" y="5584"/>
                    <a:pt x="50913" y="5702"/>
                  </a:cubicBezTo>
                  <a:lnTo>
                    <a:pt x="50989" y="5588"/>
                  </a:lnTo>
                  <a:cubicBezTo>
                    <a:pt x="50817" y="5470"/>
                    <a:pt x="50645" y="5353"/>
                    <a:pt x="50469" y="5240"/>
                  </a:cubicBezTo>
                  <a:close/>
                  <a:moveTo>
                    <a:pt x="14391" y="5605"/>
                  </a:moveTo>
                  <a:cubicBezTo>
                    <a:pt x="14219" y="5722"/>
                    <a:pt x="14047" y="5839"/>
                    <a:pt x="13875" y="5961"/>
                  </a:cubicBezTo>
                  <a:lnTo>
                    <a:pt x="13959" y="6074"/>
                  </a:lnTo>
                  <a:cubicBezTo>
                    <a:pt x="14126" y="5957"/>
                    <a:pt x="14298" y="5835"/>
                    <a:pt x="14470" y="5722"/>
                  </a:cubicBezTo>
                  <a:lnTo>
                    <a:pt x="14391" y="5605"/>
                  </a:lnTo>
                  <a:close/>
                  <a:moveTo>
                    <a:pt x="51509" y="5944"/>
                  </a:moveTo>
                  <a:lnTo>
                    <a:pt x="51428" y="6058"/>
                  </a:lnTo>
                  <a:cubicBezTo>
                    <a:pt x="51596" y="6174"/>
                    <a:pt x="51768" y="6296"/>
                    <a:pt x="51936" y="6418"/>
                  </a:cubicBezTo>
                  <a:lnTo>
                    <a:pt x="52016" y="6309"/>
                  </a:lnTo>
                  <a:cubicBezTo>
                    <a:pt x="51848" y="6183"/>
                    <a:pt x="51676" y="6062"/>
                    <a:pt x="51509" y="5944"/>
                  </a:cubicBezTo>
                  <a:close/>
                  <a:moveTo>
                    <a:pt x="13368" y="6325"/>
                  </a:moveTo>
                  <a:cubicBezTo>
                    <a:pt x="13200" y="6451"/>
                    <a:pt x="13033" y="6577"/>
                    <a:pt x="12869" y="6703"/>
                  </a:cubicBezTo>
                  <a:lnTo>
                    <a:pt x="12953" y="6812"/>
                  </a:lnTo>
                  <a:cubicBezTo>
                    <a:pt x="13116" y="6686"/>
                    <a:pt x="13284" y="6561"/>
                    <a:pt x="13451" y="6439"/>
                  </a:cubicBezTo>
                  <a:lnTo>
                    <a:pt x="13368" y="6325"/>
                  </a:lnTo>
                  <a:close/>
                  <a:moveTo>
                    <a:pt x="52519" y="6682"/>
                  </a:moveTo>
                  <a:lnTo>
                    <a:pt x="52434" y="6795"/>
                  </a:lnTo>
                  <a:cubicBezTo>
                    <a:pt x="52598" y="6921"/>
                    <a:pt x="52766" y="7047"/>
                    <a:pt x="52929" y="7176"/>
                  </a:cubicBezTo>
                  <a:lnTo>
                    <a:pt x="53013" y="7068"/>
                  </a:lnTo>
                  <a:cubicBezTo>
                    <a:pt x="52850" y="6938"/>
                    <a:pt x="52686" y="6812"/>
                    <a:pt x="52519" y="6682"/>
                  </a:cubicBezTo>
                  <a:close/>
                  <a:moveTo>
                    <a:pt x="12375" y="7089"/>
                  </a:moveTo>
                  <a:cubicBezTo>
                    <a:pt x="12211" y="7215"/>
                    <a:pt x="12052" y="7348"/>
                    <a:pt x="11888" y="7478"/>
                  </a:cubicBezTo>
                  <a:lnTo>
                    <a:pt x="11977" y="7588"/>
                  </a:lnTo>
                  <a:cubicBezTo>
                    <a:pt x="12135" y="7453"/>
                    <a:pt x="12299" y="7323"/>
                    <a:pt x="12462" y="7193"/>
                  </a:cubicBezTo>
                  <a:lnTo>
                    <a:pt x="12375" y="7089"/>
                  </a:lnTo>
                  <a:close/>
                  <a:moveTo>
                    <a:pt x="53500" y="7462"/>
                  </a:moveTo>
                  <a:lnTo>
                    <a:pt x="53411" y="7571"/>
                  </a:lnTo>
                  <a:cubicBezTo>
                    <a:pt x="53575" y="7701"/>
                    <a:pt x="53734" y="7834"/>
                    <a:pt x="53889" y="7969"/>
                  </a:cubicBezTo>
                  <a:lnTo>
                    <a:pt x="53982" y="7865"/>
                  </a:lnTo>
                  <a:cubicBezTo>
                    <a:pt x="53823" y="7730"/>
                    <a:pt x="53663" y="7596"/>
                    <a:pt x="53500" y="7462"/>
                  </a:cubicBezTo>
                  <a:close/>
                  <a:moveTo>
                    <a:pt x="11410" y="7885"/>
                  </a:moveTo>
                  <a:cubicBezTo>
                    <a:pt x="11251" y="8019"/>
                    <a:pt x="11096" y="8157"/>
                    <a:pt x="10941" y="8296"/>
                  </a:cubicBezTo>
                  <a:lnTo>
                    <a:pt x="11033" y="8401"/>
                  </a:lnTo>
                  <a:cubicBezTo>
                    <a:pt x="11188" y="8262"/>
                    <a:pt x="11344" y="8124"/>
                    <a:pt x="11499" y="7990"/>
                  </a:cubicBezTo>
                  <a:lnTo>
                    <a:pt x="11410" y="7885"/>
                  </a:lnTo>
                  <a:close/>
                  <a:moveTo>
                    <a:pt x="54451" y="8279"/>
                  </a:moveTo>
                  <a:lnTo>
                    <a:pt x="54359" y="8380"/>
                  </a:lnTo>
                  <a:cubicBezTo>
                    <a:pt x="54514" y="8518"/>
                    <a:pt x="54669" y="8660"/>
                    <a:pt x="54824" y="8803"/>
                  </a:cubicBezTo>
                  <a:lnTo>
                    <a:pt x="54916" y="8698"/>
                  </a:lnTo>
                  <a:cubicBezTo>
                    <a:pt x="54761" y="8556"/>
                    <a:pt x="54610" y="8418"/>
                    <a:pt x="54451" y="8279"/>
                  </a:cubicBezTo>
                  <a:close/>
                  <a:moveTo>
                    <a:pt x="10476" y="8720"/>
                  </a:moveTo>
                  <a:cubicBezTo>
                    <a:pt x="10325" y="8857"/>
                    <a:pt x="10170" y="9004"/>
                    <a:pt x="10019" y="9147"/>
                  </a:cubicBezTo>
                  <a:lnTo>
                    <a:pt x="10115" y="9248"/>
                  </a:lnTo>
                  <a:cubicBezTo>
                    <a:pt x="10266" y="9101"/>
                    <a:pt x="10417" y="8958"/>
                    <a:pt x="10568" y="8820"/>
                  </a:cubicBezTo>
                  <a:lnTo>
                    <a:pt x="10476" y="8720"/>
                  </a:lnTo>
                  <a:close/>
                  <a:moveTo>
                    <a:pt x="55373" y="9130"/>
                  </a:moveTo>
                  <a:lnTo>
                    <a:pt x="55276" y="9231"/>
                  </a:lnTo>
                  <a:cubicBezTo>
                    <a:pt x="55427" y="9374"/>
                    <a:pt x="55574" y="9519"/>
                    <a:pt x="55721" y="9666"/>
                  </a:cubicBezTo>
                  <a:lnTo>
                    <a:pt x="55818" y="9566"/>
                  </a:lnTo>
                  <a:cubicBezTo>
                    <a:pt x="55671" y="9419"/>
                    <a:pt x="55524" y="9273"/>
                    <a:pt x="55373" y="9130"/>
                  </a:cubicBezTo>
                  <a:close/>
                  <a:moveTo>
                    <a:pt x="9574" y="9587"/>
                  </a:moveTo>
                  <a:cubicBezTo>
                    <a:pt x="9427" y="9734"/>
                    <a:pt x="9281" y="9885"/>
                    <a:pt x="9135" y="10031"/>
                  </a:cubicBezTo>
                  <a:lnTo>
                    <a:pt x="9235" y="10128"/>
                  </a:lnTo>
                  <a:cubicBezTo>
                    <a:pt x="9377" y="9981"/>
                    <a:pt x="9524" y="9830"/>
                    <a:pt x="9671" y="9683"/>
                  </a:cubicBezTo>
                  <a:lnTo>
                    <a:pt x="9574" y="9587"/>
                  </a:lnTo>
                  <a:close/>
                  <a:moveTo>
                    <a:pt x="56257" y="10014"/>
                  </a:moveTo>
                  <a:lnTo>
                    <a:pt x="56157" y="10111"/>
                  </a:lnTo>
                  <a:cubicBezTo>
                    <a:pt x="56304" y="10262"/>
                    <a:pt x="56446" y="10413"/>
                    <a:pt x="56589" y="10564"/>
                  </a:cubicBezTo>
                  <a:lnTo>
                    <a:pt x="56690" y="10471"/>
                  </a:lnTo>
                  <a:cubicBezTo>
                    <a:pt x="56547" y="10316"/>
                    <a:pt x="56404" y="10165"/>
                    <a:pt x="56257" y="10014"/>
                  </a:cubicBezTo>
                  <a:close/>
                  <a:moveTo>
                    <a:pt x="8707" y="10488"/>
                  </a:moveTo>
                  <a:cubicBezTo>
                    <a:pt x="8564" y="10643"/>
                    <a:pt x="8421" y="10798"/>
                    <a:pt x="8283" y="10953"/>
                  </a:cubicBezTo>
                  <a:lnTo>
                    <a:pt x="8388" y="11046"/>
                  </a:lnTo>
                  <a:cubicBezTo>
                    <a:pt x="8527" y="10891"/>
                    <a:pt x="8665" y="10736"/>
                    <a:pt x="8808" y="10585"/>
                  </a:cubicBezTo>
                  <a:lnTo>
                    <a:pt x="8707" y="10488"/>
                  </a:lnTo>
                  <a:close/>
                  <a:moveTo>
                    <a:pt x="57108" y="10933"/>
                  </a:moveTo>
                  <a:lnTo>
                    <a:pt x="57008" y="11024"/>
                  </a:lnTo>
                  <a:cubicBezTo>
                    <a:pt x="57147" y="11179"/>
                    <a:pt x="57280" y="11335"/>
                    <a:pt x="57419" y="11494"/>
                  </a:cubicBezTo>
                  <a:lnTo>
                    <a:pt x="57524" y="11402"/>
                  </a:lnTo>
                  <a:cubicBezTo>
                    <a:pt x="57385" y="11247"/>
                    <a:pt x="57247" y="11088"/>
                    <a:pt x="57108" y="10933"/>
                  </a:cubicBezTo>
                  <a:close/>
                  <a:moveTo>
                    <a:pt x="7873" y="11423"/>
                  </a:moveTo>
                  <a:cubicBezTo>
                    <a:pt x="7734" y="11582"/>
                    <a:pt x="7600" y="11742"/>
                    <a:pt x="7466" y="11905"/>
                  </a:cubicBezTo>
                  <a:lnTo>
                    <a:pt x="7575" y="11993"/>
                  </a:lnTo>
                  <a:cubicBezTo>
                    <a:pt x="7705" y="11829"/>
                    <a:pt x="7839" y="11670"/>
                    <a:pt x="7978" y="11515"/>
                  </a:cubicBezTo>
                  <a:lnTo>
                    <a:pt x="7873" y="11423"/>
                  </a:lnTo>
                  <a:close/>
                  <a:moveTo>
                    <a:pt x="57926" y="11884"/>
                  </a:moveTo>
                  <a:lnTo>
                    <a:pt x="57822" y="11972"/>
                  </a:lnTo>
                  <a:cubicBezTo>
                    <a:pt x="57951" y="12131"/>
                    <a:pt x="58081" y="12291"/>
                    <a:pt x="58211" y="12454"/>
                  </a:cubicBezTo>
                  <a:lnTo>
                    <a:pt x="58320" y="12370"/>
                  </a:lnTo>
                  <a:cubicBezTo>
                    <a:pt x="58190" y="12206"/>
                    <a:pt x="58060" y="12043"/>
                    <a:pt x="57926" y="11884"/>
                  </a:cubicBezTo>
                  <a:close/>
                  <a:moveTo>
                    <a:pt x="7072" y="12392"/>
                  </a:moveTo>
                  <a:cubicBezTo>
                    <a:pt x="6942" y="12555"/>
                    <a:pt x="6817" y="12719"/>
                    <a:pt x="6686" y="12886"/>
                  </a:cubicBezTo>
                  <a:lnTo>
                    <a:pt x="6800" y="12970"/>
                  </a:lnTo>
                  <a:cubicBezTo>
                    <a:pt x="6925" y="12806"/>
                    <a:pt x="7051" y="12638"/>
                    <a:pt x="7181" y="12475"/>
                  </a:cubicBezTo>
                  <a:lnTo>
                    <a:pt x="7072" y="12392"/>
                  </a:lnTo>
                  <a:close/>
                  <a:moveTo>
                    <a:pt x="58706" y="12860"/>
                  </a:moveTo>
                  <a:lnTo>
                    <a:pt x="58596" y="12945"/>
                  </a:lnTo>
                  <a:cubicBezTo>
                    <a:pt x="58722" y="13112"/>
                    <a:pt x="58844" y="13276"/>
                    <a:pt x="58969" y="13443"/>
                  </a:cubicBezTo>
                  <a:lnTo>
                    <a:pt x="59079" y="13363"/>
                  </a:lnTo>
                  <a:cubicBezTo>
                    <a:pt x="58957" y="13196"/>
                    <a:pt x="58832" y="13028"/>
                    <a:pt x="58706" y="12860"/>
                  </a:cubicBezTo>
                  <a:close/>
                  <a:moveTo>
                    <a:pt x="6314" y="13389"/>
                  </a:moveTo>
                  <a:cubicBezTo>
                    <a:pt x="6188" y="13557"/>
                    <a:pt x="6066" y="13725"/>
                    <a:pt x="5949" y="13896"/>
                  </a:cubicBezTo>
                  <a:lnTo>
                    <a:pt x="6062" y="13976"/>
                  </a:lnTo>
                  <a:cubicBezTo>
                    <a:pt x="6179" y="13808"/>
                    <a:pt x="6301" y="13636"/>
                    <a:pt x="6422" y="13468"/>
                  </a:cubicBezTo>
                  <a:lnTo>
                    <a:pt x="6314" y="13389"/>
                  </a:lnTo>
                  <a:close/>
                  <a:moveTo>
                    <a:pt x="59447" y="13870"/>
                  </a:moveTo>
                  <a:lnTo>
                    <a:pt x="59335" y="13951"/>
                  </a:lnTo>
                  <a:cubicBezTo>
                    <a:pt x="59451" y="14118"/>
                    <a:pt x="59569" y="14290"/>
                    <a:pt x="59687" y="14462"/>
                  </a:cubicBezTo>
                  <a:lnTo>
                    <a:pt x="59799" y="14387"/>
                  </a:lnTo>
                  <a:cubicBezTo>
                    <a:pt x="59683" y="14210"/>
                    <a:pt x="59565" y="14038"/>
                    <a:pt x="59447" y="13870"/>
                  </a:cubicBezTo>
                  <a:close/>
                  <a:moveTo>
                    <a:pt x="5592" y="14412"/>
                  </a:moveTo>
                  <a:cubicBezTo>
                    <a:pt x="5475" y="14588"/>
                    <a:pt x="5358" y="14760"/>
                    <a:pt x="5244" y="14936"/>
                  </a:cubicBezTo>
                  <a:lnTo>
                    <a:pt x="5362" y="15011"/>
                  </a:lnTo>
                  <a:cubicBezTo>
                    <a:pt x="5475" y="14835"/>
                    <a:pt x="5588" y="14663"/>
                    <a:pt x="5705" y="14491"/>
                  </a:cubicBezTo>
                  <a:lnTo>
                    <a:pt x="5592" y="14412"/>
                  </a:lnTo>
                  <a:close/>
                  <a:moveTo>
                    <a:pt x="60147" y="14907"/>
                  </a:moveTo>
                  <a:lnTo>
                    <a:pt x="60030" y="14982"/>
                  </a:lnTo>
                  <a:cubicBezTo>
                    <a:pt x="60143" y="15153"/>
                    <a:pt x="60256" y="15329"/>
                    <a:pt x="60366" y="15505"/>
                  </a:cubicBezTo>
                  <a:lnTo>
                    <a:pt x="60482" y="15435"/>
                  </a:lnTo>
                  <a:cubicBezTo>
                    <a:pt x="60374" y="15254"/>
                    <a:pt x="60261" y="15078"/>
                    <a:pt x="60147" y="14907"/>
                  </a:cubicBezTo>
                  <a:close/>
                  <a:moveTo>
                    <a:pt x="4909" y="15464"/>
                  </a:moveTo>
                  <a:cubicBezTo>
                    <a:pt x="4796" y="15644"/>
                    <a:pt x="4687" y="15820"/>
                    <a:pt x="4582" y="16000"/>
                  </a:cubicBezTo>
                  <a:lnTo>
                    <a:pt x="4699" y="16072"/>
                  </a:lnTo>
                  <a:cubicBezTo>
                    <a:pt x="4809" y="15896"/>
                    <a:pt x="4917" y="15715"/>
                    <a:pt x="5026" y="15539"/>
                  </a:cubicBezTo>
                  <a:lnTo>
                    <a:pt x="4909" y="15464"/>
                  </a:lnTo>
                  <a:close/>
                  <a:moveTo>
                    <a:pt x="60809" y="15967"/>
                  </a:moveTo>
                  <a:lnTo>
                    <a:pt x="60689" y="16038"/>
                  </a:lnTo>
                  <a:cubicBezTo>
                    <a:pt x="60797" y="16214"/>
                    <a:pt x="60902" y="16395"/>
                    <a:pt x="61003" y="16575"/>
                  </a:cubicBezTo>
                  <a:lnTo>
                    <a:pt x="61124" y="16507"/>
                  </a:lnTo>
                  <a:cubicBezTo>
                    <a:pt x="61020" y="16327"/>
                    <a:pt x="60915" y="16147"/>
                    <a:pt x="60809" y="15967"/>
                  </a:cubicBezTo>
                  <a:close/>
                  <a:moveTo>
                    <a:pt x="4267" y="16545"/>
                  </a:moveTo>
                  <a:cubicBezTo>
                    <a:pt x="4163" y="16725"/>
                    <a:pt x="4062" y="16910"/>
                    <a:pt x="3962" y="17095"/>
                  </a:cubicBezTo>
                  <a:lnTo>
                    <a:pt x="4083" y="17157"/>
                  </a:lnTo>
                  <a:cubicBezTo>
                    <a:pt x="4180" y="16977"/>
                    <a:pt x="4285" y="16793"/>
                    <a:pt x="4385" y="16612"/>
                  </a:cubicBezTo>
                  <a:lnTo>
                    <a:pt x="4267" y="16545"/>
                  </a:lnTo>
                  <a:close/>
                  <a:moveTo>
                    <a:pt x="61430" y="17052"/>
                  </a:moveTo>
                  <a:lnTo>
                    <a:pt x="61308" y="17120"/>
                  </a:lnTo>
                  <a:cubicBezTo>
                    <a:pt x="61405" y="17300"/>
                    <a:pt x="61506" y="17484"/>
                    <a:pt x="61602" y="17668"/>
                  </a:cubicBezTo>
                  <a:lnTo>
                    <a:pt x="61724" y="17602"/>
                  </a:lnTo>
                  <a:cubicBezTo>
                    <a:pt x="61627" y="17417"/>
                    <a:pt x="61527" y="17233"/>
                    <a:pt x="61430" y="17052"/>
                  </a:cubicBezTo>
                  <a:close/>
                  <a:moveTo>
                    <a:pt x="3664" y="17648"/>
                  </a:moveTo>
                  <a:cubicBezTo>
                    <a:pt x="3567" y="17832"/>
                    <a:pt x="3476" y="18020"/>
                    <a:pt x="3383" y="18205"/>
                  </a:cubicBezTo>
                  <a:lnTo>
                    <a:pt x="3505" y="18268"/>
                  </a:lnTo>
                  <a:cubicBezTo>
                    <a:pt x="3597" y="18080"/>
                    <a:pt x="3693" y="17894"/>
                    <a:pt x="3790" y="17710"/>
                  </a:cubicBezTo>
                  <a:lnTo>
                    <a:pt x="3664" y="17648"/>
                  </a:lnTo>
                  <a:close/>
                  <a:moveTo>
                    <a:pt x="62005" y="18159"/>
                  </a:moveTo>
                  <a:lnTo>
                    <a:pt x="61883" y="18221"/>
                  </a:lnTo>
                  <a:cubicBezTo>
                    <a:pt x="61975" y="18407"/>
                    <a:pt x="62067" y="18595"/>
                    <a:pt x="62155" y="18780"/>
                  </a:cubicBezTo>
                  <a:lnTo>
                    <a:pt x="62281" y="18720"/>
                  </a:lnTo>
                  <a:cubicBezTo>
                    <a:pt x="62189" y="18532"/>
                    <a:pt x="62101" y="18347"/>
                    <a:pt x="62005" y="18159"/>
                  </a:cubicBezTo>
                  <a:close/>
                  <a:moveTo>
                    <a:pt x="3107" y="18771"/>
                  </a:moveTo>
                  <a:cubicBezTo>
                    <a:pt x="3019" y="18960"/>
                    <a:pt x="2930" y="19152"/>
                    <a:pt x="2847" y="19341"/>
                  </a:cubicBezTo>
                  <a:lnTo>
                    <a:pt x="2973" y="19399"/>
                  </a:lnTo>
                  <a:cubicBezTo>
                    <a:pt x="3056" y="19207"/>
                    <a:pt x="3145" y="19018"/>
                    <a:pt x="3232" y="18830"/>
                  </a:cubicBezTo>
                  <a:lnTo>
                    <a:pt x="3107" y="18771"/>
                  </a:lnTo>
                  <a:close/>
                  <a:moveTo>
                    <a:pt x="62541" y="19287"/>
                  </a:moveTo>
                  <a:lnTo>
                    <a:pt x="62415" y="19345"/>
                  </a:lnTo>
                  <a:cubicBezTo>
                    <a:pt x="62500" y="19534"/>
                    <a:pt x="62583" y="19722"/>
                    <a:pt x="62667" y="19916"/>
                  </a:cubicBezTo>
                  <a:lnTo>
                    <a:pt x="62792" y="19861"/>
                  </a:lnTo>
                  <a:cubicBezTo>
                    <a:pt x="62709" y="19668"/>
                    <a:pt x="62625" y="19475"/>
                    <a:pt x="62541" y="19287"/>
                  </a:cubicBezTo>
                  <a:close/>
                  <a:moveTo>
                    <a:pt x="2595" y="19920"/>
                  </a:moveTo>
                  <a:cubicBezTo>
                    <a:pt x="2511" y="20113"/>
                    <a:pt x="2431" y="20305"/>
                    <a:pt x="2352" y="20498"/>
                  </a:cubicBezTo>
                  <a:lnTo>
                    <a:pt x="2482" y="20552"/>
                  </a:lnTo>
                  <a:cubicBezTo>
                    <a:pt x="2561" y="20355"/>
                    <a:pt x="2642" y="20163"/>
                    <a:pt x="2721" y="19974"/>
                  </a:cubicBezTo>
                  <a:lnTo>
                    <a:pt x="2595" y="19920"/>
                  </a:lnTo>
                  <a:close/>
                  <a:moveTo>
                    <a:pt x="63032" y="20435"/>
                  </a:moveTo>
                  <a:lnTo>
                    <a:pt x="62902" y="20485"/>
                  </a:lnTo>
                  <a:cubicBezTo>
                    <a:pt x="62981" y="20678"/>
                    <a:pt x="63057" y="20875"/>
                    <a:pt x="63132" y="21068"/>
                  </a:cubicBezTo>
                  <a:lnTo>
                    <a:pt x="63262" y="21018"/>
                  </a:lnTo>
                  <a:cubicBezTo>
                    <a:pt x="63187" y="20825"/>
                    <a:pt x="63111" y="20628"/>
                    <a:pt x="63032" y="20435"/>
                  </a:cubicBezTo>
                  <a:close/>
                  <a:moveTo>
                    <a:pt x="2126" y="21085"/>
                  </a:moveTo>
                  <a:cubicBezTo>
                    <a:pt x="2050" y="21278"/>
                    <a:pt x="1979" y="21475"/>
                    <a:pt x="1907" y="21672"/>
                  </a:cubicBezTo>
                  <a:lnTo>
                    <a:pt x="2038" y="21722"/>
                  </a:lnTo>
                  <a:cubicBezTo>
                    <a:pt x="2109" y="21525"/>
                    <a:pt x="2180" y="21328"/>
                    <a:pt x="2255" y="21135"/>
                  </a:cubicBezTo>
                  <a:lnTo>
                    <a:pt x="2126" y="21085"/>
                  </a:lnTo>
                  <a:close/>
                  <a:moveTo>
                    <a:pt x="63480" y="21605"/>
                  </a:moveTo>
                  <a:lnTo>
                    <a:pt x="63350" y="21651"/>
                  </a:lnTo>
                  <a:cubicBezTo>
                    <a:pt x="63421" y="21848"/>
                    <a:pt x="63488" y="22044"/>
                    <a:pt x="63556" y="22241"/>
                  </a:cubicBezTo>
                  <a:lnTo>
                    <a:pt x="63686" y="22195"/>
                  </a:lnTo>
                  <a:cubicBezTo>
                    <a:pt x="63618" y="21999"/>
                    <a:pt x="63551" y="21802"/>
                    <a:pt x="63480" y="21605"/>
                  </a:cubicBezTo>
                  <a:close/>
                  <a:moveTo>
                    <a:pt x="1702" y="22267"/>
                  </a:moveTo>
                  <a:cubicBezTo>
                    <a:pt x="1636" y="22464"/>
                    <a:pt x="1568" y="22665"/>
                    <a:pt x="1505" y="22866"/>
                  </a:cubicBezTo>
                  <a:lnTo>
                    <a:pt x="1640" y="22908"/>
                  </a:lnTo>
                  <a:cubicBezTo>
                    <a:pt x="1702" y="22707"/>
                    <a:pt x="1766" y="22510"/>
                    <a:pt x="1832" y="22313"/>
                  </a:cubicBezTo>
                  <a:lnTo>
                    <a:pt x="1702" y="22267"/>
                  </a:lnTo>
                  <a:close/>
                  <a:moveTo>
                    <a:pt x="63883" y="22791"/>
                  </a:moveTo>
                  <a:lnTo>
                    <a:pt x="63752" y="22833"/>
                  </a:lnTo>
                  <a:cubicBezTo>
                    <a:pt x="63815" y="23034"/>
                    <a:pt x="63874" y="23231"/>
                    <a:pt x="63933" y="23433"/>
                  </a:cubicBezTo>
                  <a:lnTo>
                    <a:pt x="64067" y="23390"/>
                  </a:lnTo>
                  <a:cubicBezTo>
                    <a:pt x="64009" y="23189"/>
                    <a:pt x="63945" y="22992"/>
                    <a:pt x="63883" y="22791"/>
                  </a:cubicBezTo>
                  <a:close/>
                  <a:moveTo>
                    <a:pt x="1325" y="23466"/>
                  </a:moveTo>
                  <a:cubicBezTo>
                    <a:pt x="1267" y="23667"/>
                    <a:pt x="1208" y="23864"/>
                    <a:pt x="1153" y="24069"/>
                  </a:cubicBezTo>
                  <a:lnTo>
                    <a:pt x="1288" y="24103"/>
                  </a:lnTo>
                  <a:cubicBezTo>
                    <a:pt x="1342" y="23901"/>
                    <a:pt x="1396" y="23704"/>
                    <a:pt x="1455" y="23503"/>
                  </a:cubicBezTo>
                  <a:lnTo>
                    <a:pt x="1325" y="23466"/>
                  </a:lnTo>
                  <a:close/>
                  <a:moveTo>
                    <a:pt x="64239" y="23994"/>
                  </a:moveTo>
                  <a:lnTo>
                    <a:pt x="64104" y="24031"/>
                  </a:lnTo>
                  <a:cubicBezTo>
                    <a:pt x="64159" y="24228"/>
                    <a:pt x="64214" y="24430"/>
                    <a:pt x="64264" y="24631"/>
                  </a:cubicBezTo>
                  <a:lnTo>
                    <a:pt x="64398" y="24598"/>
                  </a:lnTo>
                  <a:cubicBezTo>
                    <a:pt x="64348" y="24396"/>
                    <a:pt x="64293" y="24195"/>
                    <a:pt x="64239" y="23994"/>
                  </a:cubicBezTo>
                  <a:close/>
                  <a:moveTo>
                    <a:pt x="994" y="24673"/>
                  </a:moveTo>
                  <a:cubicBezTo>
                    <a:pt x="944" y="24874"/>
                    <a:pt x="893" y="25079"/>
                    <a:pt x="847" y="25281"/>
                  </a:cubicBezTo>
                  <a:lnTo>
                    <a:pt x="982" y="25314"/>
                  </a:lnTo>
                  <a:cubicBezTo>
                    <a:pt x="1027" y="25109"/>
                    <a:pt x="1077" y="24907"/>
                    <a:pt x="1128" y="24706"/>
                  </a:cubicBezTo>
                  <a:lnTo>
                    <a:pt x="994" y="24673"/>
                  </a:lnTo>
                  <a:close/>
                  <a:moveTo>
                    <a:pt x="64549" y="25205"/>
                  </a:moveTo>
                  <a:lnTo>
                    <a:pt x="64415" y="25238"/>
                  </a:lnTo>
                  <a:cubicBezTo>
                    <a:pt x="64461" y="25440"/>
                    <a:pt x="64507" y="25646"/>
                    <a:pt x="64549" y="25847"/>
                  </a:cubicBezTo>
                  <a:lnTo>
                    <a:pt x="64688" y="25817"/>
                  </a:lnTo>
                  <a:cubicBezTo>
                    <a:pt x="64641" y="25612"/>
                    <a:pt x="64595" y="25410"/>
                    <a:pt x="64549" y="25205"/>
                  </a:cubicBezTo>
                  <a:close/>
                  <a:moveTo>
                    <a:pt x="709" y="25892"/>
                  </a:moveTo>
                  <a:cubicBezTo>
                    <a:pt x="667" y="26099"/>
                    <a:pt x="625" y="26304"/>
                    <a:pt x="587" y="26509"/>
                  </a:cubicBezTo>
                  <a:lnTo>
                    <a:pt x="721" y="26534"/>
                  </a:lnTo>
                  <a:cubicBezTo>
                    <a:pt x="759" y="26329"/>
                    <a:pt x="801" y="26128"/>
                    <a:pt x="843" y="25922"/>
                  </a:cubicBezTo>
                  <a:lnTo>
                    <a:pt x="709" y="25892"/>
                  </a:lnTo>
                  <a:close/>
                  <a:moveTo>
                    <a:pt x="64813" y="26434"/>
                  </a:moveTo>
                  <a:lnTo>
                    <a:pt x="64675" y="26459"/>
                  </a:lnTo>
                  <a:cubicBezTo>
                    <a:pt x="64717" y="26664"/>
                    <a:pt x="64754" y="26865"/>
                    <a:pt x="64788" y="27070"/>
                  </a:cubicBezTo>
                  <a:lnTo>
                    <a:pt x="64926" y="27049"/>
                  </a:lnTo>
                  <a:cubicBezTo>
                    <a:pt x="64889" y="26844"/>
                    <a:pt x="64851" y="26635"/>
                    <a:pt x="64813" y="26434"/>
                  </a:cubicBezTo>
                  <a:close/>
                  <a:moveTo>
                    <a:pt x="474" y="27125"/>
                  </a:moveTo>
                  <a:cubicBezTo>
                    <a:pt x="437" y="27331"/>
                    <a:pt x="403" y="27536"/>
                    <a:pt x="373" y="27741"/>
                  </a:cubicBezTo>
                  <a:lnTo>
                    <a:pt x="512" y="27762"/>
                  </a:lnTo>
                  <a:cubicBezTo>
                    <a:pt x="541" y="27557"/>
                    <a:pt x="574" y="27351"/>
                    <a:pt x="609" y="27146"/>
                  </a:cubicBezTo>
                  <a:lnTo>
                    <a:pt x="474" y="27125"/>
                  </a:lnTo>
                  <a:close/>
                  <a:moveTo>
                    <a:pt x="65027" y="27666"/>
                  </a:moveTo>
                  <a:lnTo>
                    <a:pt x="64889" y="27687"/>
                  </a:lnTo>
                  <a:cubicBezTo>
                    <a:pt x="64922" y="27892"/>
                    <a:pt x="64951" y="28097"/>
                    <a:pt x="64980" y="28303"/>
                  </a:cubicBezTo>
                  <a:lnTo>
                    <a:pt x="65115" y="28287"/>
                  </a:lnTo>
                  <a:cubicBezTo>
                    <a:pt x="65090" y="28080"/>
                    <a:pt x="65060" y="27871"/>
                    <a:pt x="65027" y="27666"/>
                  </a:cubicBezTo>
                  <a:close/>
                  <a:moveTo>
                    <a:pt x="286" y="28362"/>
                  </a:moveTo>
                  <a:cubicBezTo>
                    <a:pt x="256" y="28571"/>
                    <a:pt x="231" y="28777"/>
                    <a:pt x="210" y="28986"/>
                  </a:cubicBezTo>
                  <a:lnTo>
                    <a:pt x="344" y="28999"/>
                  </a:lnTo>
                  <a:cubicBezTo>
                    <a:pt x="369" y="28794"/>
                    <a:pt x="394" y="28588"/>
                    <a:pt x="423" y="28382"/>
                  </a:cubicBezTo>
                  <a:lnTo>
                    <a:pt x="286" y="28362"/>
                  </a:lnTo>
                  <a:close/>
                  <a:moveTo>
                    <a:pt x="65195" y="28906"/>
                  </a:moveTo>
                  <a:lnTo>
                    <a:pt x="65056" y="28923"/>
                  </a:lnTo>
                  <a:cubicBezTo>
                    <a:pt x="65081" y="29129"/>
                    <a:pt x="65102" y="29338"/>
                    <a:pt x="65123" y="29544"/>
                  </a:cubicBezTo>
                  <a:lnTo>
                    <a:pt x="65261" y="29531"/>
                  </a:lnTo>
                  <a:cubicBezTo>
                    <a:pt x="65241" y="29322"/>
                    <a:pt x="65220" y="29117"/>
                    <a:pt x="65195" y="28906"/>
                  </a:cubicBezTo>
                  <a:close/>
                  <a:moveTo>
                    <a:pt x="143" y="29607"/>
                  </a:moveTo>
                  <a:cubicBezTo>
                    <a:pt x="122" y="29816"/>
                    <a:pt x="106" y="30022"/>
                    <a:pt x="93" y="30231"/>
                  </a:cubicBezTo>
                  <a:lnTo>
                    <a:pt x="227" y="30243"/>
                  </a:lnTo>
                  <a:cubicBezTo>
                    <a:pt x="243" y="30034"/>
                    <a:pt x="261" y="29829"/>
                    <a:pt x="282" y="29620"/>
                  </a:cubicBezTo>
                  <a:lnTo>
                    <a:pt x="143" y="29607"/>
                  </a:lnTo>
                  <a:close/>
                  <a:moveTo>
                    <a:pt x="65316" y="30156"/>
                  </a:moveTo>
                  <a:lnTo>
                    <a:pt x="65178" y="30164"/>
                  </a:lnTo>
                  <a:cubicBezTo>
                    <a:pt x="65195" y="30374"/>
                    <a:pt x="65207" y="30579"/>
                    <a:pt x="65220" y="30789"/>
                  </a:cubicBezTo>
                  <a:lnTo>
                    <a:pt x="65358" y="30781"/>
                  </a:lnTo>
                  <a:cubicBezTo>
                    <a:pt x="65346" y="30570"/>
                    <a:pt x="65328" y="30361"/>
                    <a:pt x="65316" y="30156"/>
                  </a:cubicBezTo>
                  <a:close/>
                  <a:moveTo>
                    <a:pt x="51" y="30856"/>
                  </a:moveTo>
                  <a:cubicBezTo>
                    <a:pt x="38" y="31065"/>
                    <a:pt x="30" y="31274"/>
                    <a:pt x="21" y="31485"/>
                  </a:cubicBezTo>
                  <a:lnTo>
                    <a:pt x="160" y="31489"/>
                  </a:lnTo>
                  <a:cubicBezTo>
                    <a:pt x="168" y="31280"/>
                    <a:pt x="177" y="31073"/>
                    <a:pt x="189" y="30864"/>
                  </a:cubicBezTo>
                  <a:lnTo>
                    <a:pt x="51" y="30856"/>
                  </a:lnTo>
                  <a:close/>
                  <a:moveTo>
                    <a:pt x="65387" y="31405"/>
                  </a:moveTo>
                  <a:lnTo>
                    <a:pt x="65249" y="31409"/>
                  </a:lnTo>
                  <a:cubicBezTo>
                    <a:pt x="65257" y="31619"/>
                    <a:pt x="65261" y="31824"/>
                    <a:pt x="65266" y="32034"/>
                  </a:cubicBezTo>
                  <a:lnTo>
                    <a:pt x="65404" y="32029"/>
                  </a:lnTo>
                  <a:cubicBezTo>
                    <a:pt x="65400" y="31820"/>
                    <a:pt x="65396" y="31615"/>
                    <a:pt x="65387" y="31405"/>
                  </a:cubicBezTo>
                  <a:close/>
                  <a:moveTo>
                    <a:pt x="5" y="32109"/>
                  </a:moveTo>
                  <a:cubicBezTo>
                    <a:pt x="1" y="32311"/>
                    <a:pt x="1" y="32507"/>
                    <a:pt x="1" y="32708"/>
                  </a:cubicBezTo>
                  <a:lnTo>
                    <a:pt x="1" y="32733"/>
                  </a:lnTo>
                  <a:lnTo>
                    <a:pt x="139" y="32733"/>
                  </a:lnTo>
                  <a:lnTo>
                    <a:pt x="139" y="32708"/>
                  </a:lnTo>
                  <a:cubicBezTo>
                    <a:pt x="139" y="32507"/>
                    <a:pt x="139" y="32311"/>
                    <a:pt x="143" y="32109"/>
                  </a:cubicBezTo>
                  <a:close/>
                  <a:moveTo>
                    <a:pt x="65274" y="32658"/>
                  </a:moveTo>
                  <a:lnTo>
                    <a:pt x="65274" y="32708"/>
                  </a:lnTo>
                  <a:cubicBezTo>
                    <a:pt x="65274" y="32918"/>
                    <a:pt x="65274" y="33124"/>
                    <a:pt x="65270" y="33333"/>
                  </a:cubicBezTo>
                  <a:lnTo>
                    <a:pt x="65408" y="33337"/>
                  </a:lnTo>
                  <a:cubicBezTo>
                    <a:pt x="65412" y="33128"/>
                    <a:pt x="65412" y="32918"/>
                    <a:pt x="65412" y="32708"/>
                  </a:cubicBezTo>
                  <a:lnTo>
                    <a:pt x="65412" y="32658"/>
                  </a:lnTo>
                  <a:close/>
                  <a:moveTo>
                    <a:pt x="143" y="33358"/>
                  </a:moveTo>
                  <a:lnTo>
                    <a:pt x="5" y="33362"/>
                  </a:lnTo>
                  <a:cubicBezTo>
                    <a:pt x="9" y="33572"/>
                    <a:pt x="13" y="33777"/>
                    <a:pt x="21" y="33987"/>
                  </a:cubicBezTo>
                  <a:lnTo>
                    <a:pt x="160" y="33983"/>
                  </a:lnTo>
                  <a:cubicBezTo>
                    <a:pt x="152" y="33773"/>
                    <a:pt x="147" y="33568"/>
                    <a:pt x="143" y="33358"/>
                  </a:cubicBezTo>
                  <a:close/>
                  <a:moveTo>
                    <a:pt x="65249" y="33958"/>
                  </a:moveTo>
                  <a:cubicBezTo>
                    <a:pt x="65245" y="34163"/>
                    <a:pt x="65232" y="34373"/>
                    <a:pt x="65220" y="34578"/>
                  </a:cubicBezTo>
                  <a:lnTo>
                    <a:pt x="65358" y="34586"/>
                  </a:lnTo>
                  <a:cubicBezTo>
                    <a:pt x="65371" y="34381"/>
                    <a:pt x="65383" y="34172"/>
                    <a:pt x="65387" y="33962"/>
                  </a:cubicBezTo>
                  <a:lnTo>
                    <a:pt x="65249" y="33958"/>
                  </a:lnTo>
                  <a:close/>
                  <a:moveTo>
                    <a:pt x="189" y="34603"/>
                  </a:moveTo>
                  <a:lnTo>
                    <a:pt x="55" y="34611"/>
                  </a:lnTo>
                  <a:cubicBezTo>
                    <a:pt x="63" y="34821"/>
                    <a:pt x="80" y="35031"/>
                    <a:pt x="93" y="35236"/>
                  </a:cubicBezTo>
                  <a:lnTo>
                    <a:pt x="231" y="35228"/>
                  </a:lnTo>
                  <a:cubicBezTo>
                    <a:pt x="218" y="35018"/>
                    <a:pt x="202" y="34813"/>
                    <a:pt x="189" y="34603"/>
                  </a:cubicBezTo>
                  <a:close/>
                  <a:moveTo>
                    <a:pt x="65182" y="35203"/>
                  </a:moveTo>
                  <a:cubicBezTo>
                    <a:pt x="65165" y="35408"/>
                    <a:pt x="65148" y="35617"/>
                    <a:pt x="65127" y="35823"/>
                  </a:cubicBezTo>
                  <a:lnTo>
                    <a:pt x="65266" y="35836"/>
                  </a:lnTo>
                  <a:cubicBezTo>
                    <a:pt x="65286" y="35631"/>
                    <a:pt x="65303" y="35420"/>
                    <a:pt x="65320" y="35211"/>
                  </a:cubicBezTo>
                  <a:lnTo>
                    <a:pt x="65182" y="35203"/>
                  </a:lnTo>
                  <a:close/>
                  <a:moveTo>
                    <a:pt x="286" y="35848"/>
                  </a:moveTo>
                  <a:lnTo>
                    <a:pt x="147" y="35861"/>
                  </a:lnTo>
                  <a:cubicBezTo>
                    <a:pt x="168" y="36070"/>
                    <a:pt x="189" y="36275"/>
                    <a:pt x="214" y="36486"/>
                  </a:cubicBezTo>
                  <a:lnTo>
                    <a:pt x="353" y="36469"/>
                  </a:lnTo>
                  <a:cubicBezTo>
                    <a:pt x="328" y="36263"/>
                    <a:pt x="307" y="36053"/>
                    <a:pt x="286" y="35848"/>
                  </a:cubicBezTo>
                  <a:close/>
                  <a:moveTo>
                    <a:pt x="65065" y="36443"/>
                  </a:moveTo>
                  <a:cubicBezTo>
                    <a:pt x="65040" y="36649"/>
                    <a:pt x="65015" y="36858"/>
                    <a:pt x="64984" y="37064"/>
                  </a:cubicBezTo>
                  <a:lnTo>
                    <a:pt x="65123" y="37080"/>
                  </a:lnTo>
                  <a:cubicBezTo>
                    <a:pt x="65152" y="36875"/>
                    <a:pt x="65178" y="36666"/>
                    <a:pt x="65199" y="36460"/>
                  </a:cubicBezTo>
                  <a:lnTo>
                    <a:pt x="65065" y="36443"/>
                  </a:lnTo>
                  <a:close/>
                  <a:moveTo>
                    <a:pt x="429" y="37089"/>
                  </a:moveTo>
                  <a:lnTo>
                    <a:pt x="290" y="37105"/>
                  </a:lnTo>
                  <a:cubicBezTo>
                    <a:pt x="319" y="37316"/>
                    <a:pt x="348" y="37521"/>
                    <a:pt x="382" y="37726"/>
                  </a:cubicBezTo>
                  <a:lnTo>
                    <a:pt x="516" y="37705"/>
                  </a:lnTo>
                  <a:cubicBezTo>
                    <a:pt x="487" y="37500"/>
                    <a:pt x="458" y="37294"/>
                    <a:pt x="429" y="37089"/>
                  </a:cubicBezTo>
                  <a:close/>
                  <a:moveTo>
                    <a:pt x="64897" y="37680"/>
                  </a:moveTo>
                  <a:cubicBezTo>
                    <a:pt x="64868" y="37885"/>
                    <a:pt x="64834" y="38090"/>
                    <a:pt x="64796" y="38296"/>
                  </a:cubicBezTo>
                  <a:lnTo>
                    <a:pt x="64934" y="38322"/>
                  </a:lnTo>
                  <a:cubicBezTo>
                    <a:pt x="64968" y="38115"/>
                    <a:pt x="65002" y="37906"/>
                    <a:pt x="65035" y="37701"/>
                  </a:cubicBezTo>
                  <a:lnTo>
                    <a:pt x="64897" y="37680"/>
                  </a:lnTo>
                  <a:close/>
                  <a:moveTo>
                    <a:pt x="617" y="38322"/>
                  </a:moveTo>
                  <a:lnTo>
                    <a:pt x="483" y="38342"/>
                  </a:lnTo>
                  <a:cubicBezTo>
                    <a:pt x="516" y="38552"/>
                    <a:pt x="554" y="38757"/>
                    <a:pt x="596" y="38958"/>
                  </a:cubicBezTo>
                  <a:lnTo>
                    <a:pt x="730" y="38933"/>
                  </a:lnTo>
                  <a:cubicBezTo>
                    <a:pt x="692" y="38732"/>
                    <a:pt x="655" y="38527"/>
                    <a:pt x="617" y="38322"/>
                  </a:cubicBezTo>
                  <a:close/>
                  <a:moveTo>
                    <a:pt x="64683" y="38908"/>
                  </a:moveTo>
                  <a:cubicBezTo>
                    <a:pt x="64645" y="39113"/>
                    <a:pt x="64603" y="39319"/>
                    <a:pt x="64562" y="39520"/>
                  </a:cubicBezTo>
                  <a:lnTo>
                    <a:pt x="64696" y="39549"/>
                  </a:lnTo>
                  <a:cubicBezTo>
                    <a:pt x="64738" y="39344"/>
                    <a:pt x="64779" y="39143"/>
                    <a:pt x="64821" y="38937"/>
                  </a:cubicBezTo>
                  <a:lnTo>
                    <a:pt x="64683" y="38908"/>
                  </a:lnTo>
                  <a:close/>
                  <a:moveTo>
                    <a:pt x="856" y="39545"/>
                  </a:moveTo>
                  <a:lnTo>
                    <a:pt x="721" y="39574"/>
                  </a:lnTo>
                  <a:cubicBezTo>
                    <a:pt x="764" y="39780"/>
                    <a:pt x="810" y="39982"/>
                    <a:pt x="856" y="40187"/>
                  </a:cubicBezTo>
                  <a:lnTo>
                    <a:pt x="990" y="40153"/>
                  </a:lnTo>
                  <a:cubicBezTo>
                    <a:pt x="944" y="39951"/>
                    <a:pt x="897" y="39750"/>
                    <a:pt x="856" y="39545"/>
                  </a:cubicBezTo>
                  <a:close/>
                  <a:moveTo>
                    <a:pt x="64423" y="40127"/>
                  </a:moveTo>
                  <a:cubicBezTo>
                    <a:pt x="64377" y="40334"/>
                    <a:pt x="64326" y="40535"/>
                    <a:pt x="64276" y="40736"/>
                  </a:cubicBezTo>
                  <a:lnTo>
                    <a:pt x="64411" y="40769"/>
                  </a:lnTo>
                  <a:cubicBezTo>
                    <a:pt x="64465" y="40568"/>
                    <a:pt x="64512" y="40367"/>
                    <a:pt x="64562" y="40162"/>
                  </a:cubicBezTo>
                  <a:lnTo>
                    <a:pt x="64423" y="40127"/>
                  </a:lnTo>
                  <a:close/>
                  <a:moveTo>
                    <a:pt x="1141" y="40761"/>
                  </a:moveTo>
                  <a:lnTo>
                    <a:pt x="1007" y="40794"/>
                  </a:lnTo>
                  <a:cubicBezTo>
                    <a:pt x="1057" y="40996"/>
                    <a:pt x="1112" y="41197"/>
                    <a:pt x="1166" y="41398"/>
                  </a:cubicBezTo>
                  <a:lnTo>
                    <a:pt x="1300" y="41365"/>
                  </a:lnTo>
                  <a:cubicBezTo>
                    <a:pt x="1245" y="41164"/>
                    <a:pt x="1191" y="40962"/>
                    <a:pt x="1141" y="40761"/>
                  </a:cubicBezTo>
                  <a:close/>
                  <a:moveTo>
                    <a:pt x="64117" y="41340"/>
                  </a:moveTo>
                  <a:cubicBezTo>
                    <a:pt x="64063" y="41541"/>
                    <a:pt x="64009" y="41742"/>
                    <a:pt x="63949" y="41938"/>
                  </a:cubicBezTo>
                  <a:lnTo>
                    <a:pt x="64079" y="41976"/>
                  </a:lnTo>
                  <a:cubicBezTo>
                    <a:pt x="64138" y="41779"/>
                    <a:pt x="64197" y="41578"/>
                    <a:pt x="64251" y="41377"/>
                  </a:cubicBezTo>
                  <a:lnTo>
                    <a:pt x="64117" y="41340"/>
                  </a:lnTo>
                  <a:close/>
                  <a:moveTo>
                    <a:pt x="1472" y="41963"/>
                  </a:moveTo>
                  <a:lnTo>
                    <a:pt x="1338" y="42002"/>
                  </a:lnTo>
                  <a:cubicBezTo>
                    <a:pt x="1396" y="42203"/>
                    <a:pt x="1460" y="42404"/>
                    <a:pt x="1522" y="42601"/>
                  </a:cubicBezTo>
                  <a:lnTo>
                    <a:pt x="1652" y="42559"/>
                  </a:lnTo>
                  <a:cubicBezTo>
                    <a:pt x="1589" y="42362"/>
                    <a:pt x="1530" y="42161"/>
                    <a:pt x="1472" y="41963"/>
                  </a:cubicBezTo>
                  <a:close/>
                  <a:moveTo>
                    <a:pt x="63765" y="42534"/>
                  </a:moveTo>
                  <a:cubicBezTo>
                    <a:pt x="63702" y="42735"/>
                    <a:pt x="63639" y="42932"/>
                    <a:pt x="63572" y="43129"/>
                  </a:cubicBezTo>
                  <a:lnTo>
                    <a:pt x="63702" y="43176"/>
                  </a:lnTo>
                  <a:cubicBezTo>
                    <a:pt x="63769" y="42978"/>
                    <a:pt x="63837" y="42777"/>
                    <a:pt x="63899" y="42576"/>
                  </a:cubicBezTo>
                  <a:lnTo>
                    <a:pt x="63765" y="42534"/>
                  </a:lnTo>
                  <a:close/>
                  <a:moveTo>
                    <a:pt x="1849" y="43151"/>
                  </a:moveTo>
                  <a:lnTo>
                    <a:pt x="1715" y="43196"/>
                  </a:lnTo>
                  <a:cubicBezTo>
                    <a:pt x="1782" y="43393"/>
                    <a:pt x="1853" y="43590"/>
                    <a:pt x="1924" y="43787"/>
                  </a:cubicBezTo>
                  <a:lnTo>
                    <a:pt x="2054" y="43741"/>
                  </a:lnTo>
                  <a:cubicBezTo>
                    <a:pt x="1983" y="43544"/>
                    <a:pt x="1912" y="43352"/>
                    <a:pt x="1849" y="43151"/>
                  </a:cubicBezTo>
                  <a:close/>
                  <a:moveTo>
                    <a:pt x="63367" y="43720"/>
                  </a:moveTo>
                  <a:cubicBezTo>
                    <a:pt x="63295" y="43917"/>
                    <a:pt x="63224" y="44114"/>
                    <a:pt x="63148" y="44307"/>
                  </a:cubicBezTo>
                  <a:lnTo>
                    <a:pt x="63279" y="44358"/>
                  </a:lnTo>
                  <a:cubicBezTo>
                    <a:pt x="63350" y="44165"/>
                    <a:pt x="63425" y="43967"/>
                    <a:pt x="63497" y="43770"/>
                  </a:cubicBezTo>
                  <a:lnTo>
                    <a:pt x="63367" y="43720"/>
                  </a:lnTo>
                  <a:close/>
                  <a:moveTo>
                    <a:pt x="2269" y="44328"/>
                  </a:moveTo>
                  <a:lnTo>
                    <a:pt x="2143" y="44374"/>
                  </a:lnTo>
                  <a:cubicBezTo>
                    <a:pt x="2214" y="44571"/>
                    <a:pt x="2294" y="44764"/>
                    <a:pt x="2369" y="44956"/>
                  </a:cubicBezTo>
                  <a:lnTo>
                    <a:pt x="2499" y="44906"/>
                  </a:lnTo>
                  <a:cubicBezTo>
                    <a:pt x="2419" y="44714"/>
                    <a:pt x="2344" y="44521"/>
                    <a:pt x="2269" y="44328"/>
                  </a:cubicBezTo>
                  <a:close/>
                  <a:moveTo>
                    <a:pt x="62918" y="44894"/>
                  </a:moveTo>
                  <a:cubicBezTo>
                    <a:pt x="62843" y="45087"/>
                    <a:pt x="62763" y="45279"/>
                    <a:pt x="62680" y="45468"/>
                  </a:cubicBezTo>
                  <a:lnTo>
                    <a:pt x="62805" y="45523"/>
                  </a:lnTo>
                  <a:cubicBezTo>
                    <a:pt x="62889" y="45330"/>
                    <a:pt x="62968" y="45137"/>
                    <a:pt x="63048" y="44944"/>
                  </a:cubicBezTo>
                  <a:lnTo>
                    <a:pt x="62918" y="44894"/>
                  </a:lnTo>
                  <a:close/>
                  <a:moveTo>
                    <a:pt x="2737" y="45480"/>
                  </a:moveTo>
                  <a:lnTo>
                    <a:pt x="2608" y="45535"/>
                  </a:lnTo>
                  <a:cubicBezTo>
                    <a:pt x="2692" y="45728"/>
                    <a:pt x="2776" y="45917"/>
                    <a:pt x="2859" y="46105"/>
                  </a:cubicBezTo>
                  <a:lnTo>
                    <a:pt x="2985" y="46051"/>
                  </a:lnTo>
                  <a:cubicBezTo>
                    <a:pt x="2901" y="45862"/>
                    <a:pt x="2818" y="45670"/>
                    <a:pt x="2737" y="45480"/>
                  </a:cubicBezTo>
                  <a:close/>
                  <a:moveTo>
                    <a:pt x="62428" y="46043"/>
                  </a:moveTo>
                  <a:cubicBezTo>
                    <a:pt x="62344" y="46231"/>
                    <a:pt x="62256" y="46424"/>
                    <a:pt x="62168" y="46612"/>
                  </a:cubicBezTo>
                  <a:lnTo>
                    <a:pt x="62293" y="46672"/>
                  </a:lnTo>
                  <a:cubicBezTo>
                    <a:pt x="62382" y="46482"/>
                    <a:pt x="62469" y="46289"/>
                    <a:pt x="62554" y="46101"/>
                  </a:cubicBezTo>
                  <a:lnTo>
                    <a:pt x="62428" y="46043"/>
                  </a:lnTo>
                  <a:close/>
                  <a:moveTo>
                    <a:pt x="3245" y="46612"/>
                  </a:moveTo>
                  <a:lnTo>
                    <a:pt x="3120" y="46676"/>
                  </a:lnTo>
                  <a:cubicBezTo>
                    <a:pt x="3211" y="46860"/>
                    <a:pt x="3300" y="47049"/>
                    <a:pt x="3391" y="47237"/>
                  </a:cubicBezTo>
                  <a:lnTo>
                    <a:pt x="3517" y="47175"/>
                  </a:lnTo>
                  <a:cubicBezTo>
                    <a:pt x="3425" y="46989"/>
                    <a:pt x="3333" y="46801"/>
                    <a:pt x="3245" y="46612"/>
                  </a:cubicBezTo>
                  <a:close/>
                  <a:moveTo>
                    <a:pt x="61896" y="47175"/>
                  </a:moveTo>
                  <a:cubicBezTo>
                    <a:pt x="61803" y="47359"/>
                    <a:pt x="61707" y="47547"/>
                    <a:pt x="61610" y="47732"/>
                  </a:cubicBezTo>
                  <a:lnTo>
                    <a:pt x="61732" y="47794"/>
                  </a:lnTo>
                  <a:cubicBezTo>
                    <a:pt x="61829" y="47610"/>
                    <a:pt x="61925" y="47421"/>
                    <a:pt x="62017" y="47233"/>
                  </a:cubicBezTo>
                  <a:lnTo>
                    <a:pt x="61896" y="47175"/>
                  </a:lnTo>
                  <a:close/>
                  <a:moveTo>
                    <a:pt x="3799" y="47728"/>
                  </a:moveTo>
                  <a:lnTo>
                    <a:pt x="3677" y="47790"/>
                  </a:lnTo>
                  <a:cubicBezTo>
                    <a:pt x="3774" y="47979"/>
                    <a:pt x="3869" y="48159"/>
                    <a:pt x="3970" y="48344"/>
                  </a:cubicBezTo>
                  <a:lnTo>
                    <a:pt x="4091" y="48276"/>
                  </a:lnTo>
                  <a:cubicBezTo>
                    <a:pt x="3991" y="48096"/>
                    <a:pt x="3894" y="47912"/>
                    <a:pt x="3799" y="47728"/>
                  </a:cubicBezTo>
                  <a:close/>
                  <a:moveTo>
                    <a:pt x="61317" y="48281"/>
                  </a:moveTo>
                  <a:cubicBezTo>
                    <a:pt x="61217" y="48465"/>
                    <a:pt x="61116" y="48645"/>
                    <a:pt x="61011" y="48829"/>
                  </a:cubicBezTo>
                  <a:lnTo>
                    <a:pt x="61132" y="48897"/>
                  </a:lnTo>
                  <a:cubicBezTo>
                    <a:pt x="61237" y="48717"/>
                    <a:pt x="61338" y="48533"/>
                    <a:pt x="61438" y="48348"/>
                  </a:cubicBezTo>
                  <a:lnTo>
                    <a:pt x="61317" y="48281"/>
                  </a:lnTo>
                  <a:close/>
                  <a:moveTo>
                    <a:pt x="4393" y="48821"/>
                  </a:moveTo>
                  <a:lnTo>
                    <a:pt x="4277" y="48889"/>
                  </a:lnTo>
                  <a:cubicBezTo>
                    <a:pt x="4377" y="49069"/>
                    <a:pt x="4482" y="49249"/>
                    <a:pt x="4590" y="49429"/>
                  </a:cubicBezTo>
                  <a:lnTo>
                    <a:pt x="4708" y="49358"/>
                  </a:lnTo>
                  <a:cubicBezTo>
                    <a:pt x="4603" y="49182"/>
                    <a:pt x="4498" y="49001"/>
                    <a:pt x="4393" y="48821"/>
                  </a:cubicBezTo>
                  <a:close/>
                  <a:moveTo>
                    <a:pt x="60697" y="49367"/>
                  </a:moveTo>
                  <a:cubicBezTo>
                    <a:pt x="60592" y="49547"/>
                    <a:pt x="60482" y="49723"/>
                    <a:pt x="60374" y="49903"/>
                  </a:cubicBezTo>
                  <a:lnTo>
                    <a:pt x="60492" y="49974"/>
                  </a:lnTo>
                  <a:cubicBezTo>
                    <a:pt x="60600" y="49798"/>
                    <a:pt x="60709" y="49618"/>
                    <a:pt x="60814" y="49438"/>
                  </a:cubicBezTo>
                  <a:lnTo>
                    <a:pt x="60697" y="49367"/>
                  </a:lnTo>
                  <a:close/>
                  <a:moveTo>
                    <a:pt x="5031" y="49891"/>
                  </a:moveTo>
                  <a:lnTo>
                    <a:pt x="4913" y="49961"/>
                  </a:lnTo>
                  <a:cubicBezTo>
                    <a:pt x="5026" y="50142"/>
                    <a:pt x="5136" y="50313"/>
                    <a:pt x="5248" y="50489"/>
                  </a:cubicBezTo>
                  <a:lnTo>
                    <a:pt x="5366" y="50414"/>
                  </a:lnTo>
                  <a:cubicBezTo>
                    <a:pt x="5252" y="50243"/>
                    <a:pt x="5144" y="50067"/>
                    <a:pt x="5031" y="49891"/>
                  </a:cubicBezTo>
                  <a:close/>
                  <a:moveTo>
                    <a:pt x="60039" y="50427"/>
                  </a:moveTo>
                  <a:cubicBezTo>
                    <a:pt x="59921" y="50603"/>
                    <a:pt x="59808" y="50775"/>
                    <a:pt x="59691" y="50951"/>
                  </a:cubicBezTo>
                  <a:lnTo>
                    <a:pt x="59808" y="51027"/>
                  </a:lnTo>
                  <a:cubicBezTo>
                    <a:pt x="59921" y="50855"/>
                    <a:pt x="60039" y="50679"/>
                    <a:pt x="60152" y="50502"/>
                  </a:cubicBezTo>
                  <a:lnTo>
                    <a:pt x="60039" y="50427"/>
                  </a:lnTo>
                  <a:close/>
                  <a:moveTo>
                    <a:pt x="5710" y="50934"/>
                  </a:moveTo>
                  <a:lnTo>
                    <a:pt x="5596" y="51014"/>
                  </a:lnTo>
                  <a:cubicBezTo>
                    <a:pt x="5714" y="51186"/>
                    <a:pt x="5831" y="51358"/>
                    <a:pt x="5953" y="51526"/>
                  </a:cubicBezTo>
                  <a:lnTo>
                    <a:pt x="6062" y="51445"/>
                  </a:lnTo>
                  <a:cubicBezTo>
                    <a:pt x="5944" y="51278"/>
                    <a:pt x="5827" y="51106"/>
                    <a:pt x="5710" y="50934"/>
                  </a:cubicBezTo>
                  <a:close/>
                  <a:moveTo>
                    <a:pt x="59335" y="51462"/>
                  </a:moveTo>
                  <a:cubicBezTo>
                    <a:pt x="59217" y="51634"/>
                    <a:pt x="59095" y="51802"/>
                    <a:pt x="58969" y="51969"/>
                  </a:cubicBezTo>
                  <a:lnTo>
                    <a:pt x="59083" y="52049"/>
                  </a:lnTo>
                  <a:cubicBezTo>
                    <a:pt x="59209" y="51882"/>
                    <a:pt x="59331" y="51714"/>
                    <a:pt x="59447" y="51542"/>
                  </a:cubicBezTo>
                  <a:lnTo>
                    <a:pt x="59335" y="51462"/>
                  </a:lnTo>
                  <a:close/>
                  <a:moveTo>
                    <a:pt x="6426" y="51953"/>
                  </a:moveTo>
                  <a:lnTo>
                    <a:pt x="6318" y="52037"/>
                  </a:lnTo>
                  <a:cubicBezTo>
                    <a:pt x="6439" y="52205"/>
                    <a:pt x="6565" y="52372"/>
                    <a:pt x="6691" y="52536"/>
                  </a:cubicBezTo>
                  <a:lnTo>
                    <a:pt x="6800" y="52451"/>
                  </a:lnTo>
                  <a:cubicBezTo>
                    <a:pt x="6674" y="52288"/>
                    <a:pt x="6552" y="52120"/>
                    <a:pt x="6426" y="51953"/>
                  </a:cubicBezTo>
                  <a:close/>
                  <a:moveTo>
                    <a:pt x="58596" y="52468"/>
                  </a:moveTo>
                  <a:cubicBezTo>
                    <a:pt x="58470" y="52636"/>
                    <a:pt x="58341" y="52799"/>
                    <a:pt x="58215" y="52963"/>
                  </a:cubicBezTo>
                  <a:lnTo>
                    <a:pt x="58320" y="53047"/>
                  </a:lnTo>
                  <a:cubicBezTo>
                    <a:pt x="58450" y="52884"/>
                    <a:pt x="58580" y="52720"/>
                    <a:pt x="58706" y="52552"/>
                  </a:cubicBezTo>
                  <a:lnTo>
                    <a:pt x="58596" y="52468"/>
                  </a:lnTo>
                  <a:close/>
                  <a:moveTo>
                    <a:pt x="7185" y="52942"/>
                  </a:moveTo>
                  <a:lnTo>
                    <a:pt x="7076" y="53030"/>
                  </a:lnTo>
                  <a:cubicBezTo>
                    <a:pt x="7206" y="53194"/>
                    <a:pt x="7336" y="53357"/>
                    <a:pt x="7471" y="53516"/>
                  </a:cubicBezTo>
                  <a:lnTo>
                    <a:pt x="7575" y="53428"/>
                  </a:lnTo>
                  <a:cubicBezTo>
                    <a:pt x="7445" y="53269"/>
                    <a:pt x="7311" y="53105"/>
                    <a:pt x="7185" y="52942"/>
                  </a:cubicBezTo>
                  <a:close/>
                  <a:moveTo>
                    <a:pt x="57822" y="53445"/>
                  </a:moveTo>
                  <a:cubicBezTo>
                    <a:pt x="57687" y="53608"/>
                    <a:pt x="57553" y="53764"/>
                    <a:pt x="57419" y="53923"/>
                  </a:cubicBezTo>
                  <a:lnTo>
                    <a:pt x="57524" y="54015"/>
                  </a:lnTo>
                  <a:cubicBezTo>
                    <a:pt x="57658" y="53856"/>
                    <a:pt x="57791" y="53697"/>
                    <a:pt x="57926" y="53533"/>
                  </a:cubicBezTo>
                  <a:lnTo>
                    <a:pt x="57822" y="53445"/>
                  </a:lnTo>
                  <a:close/>
                  <a:moveTo>
                    <a:pt x="7978" y="53906"/>
                  </a:moveTo>
                  <a:lnTo>
                    <a:pt x="7873" y="53994"/>
                  </a:lnTo>
                  <a:cubicBezTo>
                    <a:pt x="8007" y="54153"/>
                    <a:pt x="8145" y="54308"/>
                    <a:pt x="8283" y="54468"/>
                  </a:cubicBezTo>
                  <a:lnTo>
                    <a:pt x="8388" y="54376"/>
                  </a:lnTo>
                  <a:cubicBezTo>
                    <a:pt x="8250" y="54221"/>
                    <a:pt x="8111" y="54061"/>
                    <a:pt x="7978" y="53906"/>
                  </a:cubicBezTo>
                  <a:close/>
                  <a:moveTo>
                    <a:pt x="57008" y="54393"/>
                  </a:moveTo>
                  <a:cubicBezTo>
                    <a:pt x="56870" y="54548"/>
                    <a:pt x="56727" y="54703"/>
                    <a:pt x="56589" y="54853"/>
                  </a:cubicBezTo>
                  <a:lnTo>
                    <a:pt x="56690" y="54950"/>
                  </a:lnTo>
                  <a:cubicBezTo>
                    <a:pt x="56832" y="54795"/>
                    <a:pt x="56971" y="54639"/>
                    <a:pt x="57108" y="54484"/>
                  </a:cubicBezTo>
                  <a:lnTo>
                    <a:pt x="57008" y="54393"/>
                  </a:lnTo>
                  <a:close/>
                  <a:moveTo>
                    <a:pt x="8808" y="54836"/>
                  </a:moveTo>
                  <a:lnTo>
                    <a:pt x="8707" y="54929"/>
                  </a:lnTo>
                  <a:cubicBezTo>
                    <a:pt x="8845" y="55084"/>
                    <a:pt x="8992" y="55235"/>
                    <a:pt x="9135" y="55386"/>
                  </a:cubicBezTo>
                  <a:lnTo>
                    <a:pt x="9235" y="55289"/>
                  </a:lnTo>
                  <a:cubicBezTo>
                    <a:pt x="9092" y="55138"/>
                    <a:pt x="8949" y="54987"/>
                    <a:pt x="8808" y="54836"/>
                  </a:cubicBezTo>
                  <a:close/>
                  <a:moveTo>
                    <a:pt x="56157" y="55306"/>
                  </a:moveTo>
                  <a:cubicBezTo>
                    <a:pt x="56015" y="55457"/>
                    <a:pt x="55868" y="55604"/>
                    <a:pt x="55721" y="55751"/>
                  </a:cubicBezTo>
                  <a:lnTo>
                    <a:pt x="55818" y="55851"/>
                  </a:lnTo>
                  <a:cubicBezTo>
                    <a:pt x="55969" y="55705"/>
                    <a:pt x="56115" y="55554"/>
                    <a:pt x="56257" y="55403"/>
                  </a:cubicBezTo>
                  <a:lnTo>
                    <a:pt x="56157" y="55306"/>
                  </a:lnTo>
                  <a:close/>
                  <a:moveTo>
                    <a:pt x="9671" y="55734"/>
                  </a:moveTo>
                  <a:lnTo>
                    <a:pt x="9574" y="55830"/>
                  </a:lnTo>
                  <a:cubicBezTo>
                    <a:pt x="9721" y="55981"/>
                    <a:pt x="9872" y="56123"/>
                    <a:pt x="10019" y="56270"/>
                  </a:cubicBezTo>
                  <a:lnTo>
                    <a:pt x="10115" y="56169"/>
                  </a:lnTo>
                  <a:cubicBezTo>
                    <a:pt x="9969" y="56028"/>
                    <a:pt x="9818" y="55881"/>
                    <a:pt x="9671" y="55734"/>
                  </a:cubicBezTo>
                  <a:close/>
                  <a:moveTo>
                    <a:pt x="55276" y="56190"/>
                  </a:moveTo>
                  <a:cubicBezTo>
                    <a:pt x="55125" y="56333"/>
                    <a:pt x="54975" y="56475"/>
                    <a:pt x="54824" y="56618"/>
                  </a:cubicBezTo>
                  <a:lnTo>
                    <a:pt x="54916" y="56719"/>
                  </a:lnTo>
                  <a:cubicBezTo>
                    <a:pt x="55071" y="56576"/>
                    <a:pt x="55222" y="56434"/>
                    <a:pt x="55373" y="56287"/>
                  </a:cubicBezTo>
                  <a:lnTo>
                    <a:pt x="55276" y="56190"/>
                  </a:lnTo>
                  <a:close/>
                  <a:moveTo>
                    <a:pt x="10572" y="56601"/>
                  </a:moveTo>
                  <a:lnTo>
                    <a:pt x="10476" y="56702"/>
                  </a:lnTo>
                  <a:cubicBezTo>
                    <a:pt x="10631" y="56844"/>
                    <a:pt x="10781" y="56983"/>
                    <a:pt x="10941" y="57121"/>
                  </a:cubicBezTo>
                  <a:lnTo>
                    <a:pt x="11033" y="57020"/>
                  </a:lnTo>
                  <a:cubicBezTo>
                    <a:pt x="10878" y="56883"/>
                    <a:pt x="10723" y="56740"/>
                    <a:pt x="10572" y="56601"/>
                  </a:cubicBezTo>
                  <a:close/>
                  <a:moveTo>
                    <a:pt x="54359" y="57038"/>
                  </a:moveTo>
                  <a:cubicBezTo>
                    <a:pt x="54204" y="57175"/>
                    <a:pt x="54049" y="57310"/>
                    <a:pt x="53893" y="57444"/>
                  </a:cubicBezTo>
                  <a:lnTo>
                    <a:pt x="53982" y="57553"/>
                  </a:lnTo>
                  <a:cubicBezTo>
                    <a:pt x="54141" y="57415"/>
                    <a:pt x="54296" y="57276"/>
                    <a:pt x="54451" y="57138"/>
                  </a:cubicBezTo>
                  <a:lnTo>
                    <a:pt x="54359" y="57038"/>
                  </a:lnTo>
                  <a:close/>
                  <a:moveTo>
                    <a:pt x="11503" y="57431"/>
                  </a:moveTo>
                  <a:lnTo>
                    <a:pt x="11410" y="57537"/>
                  </a:lnTo>
                  <a:cubicBezTo>
                    <a:pt x="11570" y="57670"/>
                    <a:pt x="11729" y="57804"/>
                    <a:pt x="11892" y="57939"/>
                  </a:cubicBezTo>
                  <a:lnTo>
                    <a:pt x="11981" y="57833"/>
                  </a:lnTo>
                  <a:cubicBezTo>
                    <a:pt x="11817" y="57699"/>
                    <a:pt x="11658" y="57566"/>
                    <a:pt x="11503" y="57431"/>
                  </a:cubicBezTo>
                  <a:close/>
                  <a:moveTo>
                    <a:pt x="53415" y="57846"/>
                  </a:moveTo>
                  <a:cubicBezTo>
                    <a:pt x="53252" y="57980"/>
                    <a:pt x="53093" y="58110"/>
                    <a:pt x="52929" y="58241"/>
                  </a:cubicBezTo>
                  <a:lnTo>
                    <a:pt x="53018" y="58349"/>
                  </a:lnTo>
                  <a:cubicBezTo>
                    <a:pt x="53181" y="58220"/>
                    <a:pt x="53340" y="58085"/>
                    <a:pt x="53504" y="57955"/>
                  </a:cubicBezTo>
                  <a:lnTo>
                    <a:pt x="53415" y="57846"/>
                  </a:lnTo>
                  <a:close/>
                  <a:moveTo>
                    <a:pt x="12462" y="58224"/>
                  </a:moveTo>
                  <a:lnTo>
                    <a:pt x="12379" y="58332"/>
                  </a:lnTo>
                  <a:cubicBezTo>
                    <a:pt x="12542" y="58462"/>
                    <a:pt x="12706" y="58593"/>
                    <a:pt x="12873" y="58719"/>
                  </a:cubicBezTo>
                  <a:lnTo>
                    <a:pt x="12957" y="58609"/>
                  </a:lnTo>
                  <a:cubicBezTo>
                    <a:pt x="12789" y="58483"/>
                    <a:pt x="12626" y="58353"/>
                    <a:pt x="12462" y="58224"/>
                  </a:cubicBezTo>
                  <a:close/>
                  <a:moveTo>
                    <a:pt x="52439" y="58622"/>
                  </a:moveTo>
                  <a:cubicBezTo>
                    <a:pt x="52271" y="58748"/>
                    <a:pt x="52107" y="58874"/>
                    <a:pt x="51940" y="58995"/>
                  </a:cubicBezTo>
                  <a:lnTo>
                    <a:pt x="52020" y="59108"/>
                  </a:lnTo>
                  <a:cubicBezTo>
                    <a:pt x="52188" y="58982"/>
                    <a:pt x="52355" y="58856"/>
                    <a:pt x="52523" y="58731"/>
                  </a:cubicBezTo>
                  <a:lnTo>
                    <a:pt x="52439" y="58622"/>
                  </a:lnTo>
                  <a:close/>
                  <a:moveTo>
                    <a:pt x="13456" y="58982"/>
                  </a:moveTo>
                  <a:lnTo>
                    <a:pt x="13372" y="59096"/>
                  </a:lnTo>
                  <a:cubicBezTo>
                    <a:pt x="13544" y="59217"/>
                    <a:pt x="13712" y="59338"/>
                    <a:pt x="13884" y="59460"/>
                  </a:cubicBezTo>
                  <a:lnTo>
                    <a:pt x="13963" y="59347"/>
                  </a:lnTo>
                  <a:cubicBezTo>
                    <a:pt x="13791" y="59226"/>
                    <a:pt x="13623" y="59104"/>
                    <a:pt x="13456" y="58982"/>
                  </a:cubicBezTo>
                  <a:close/>
                  <a:moveTo>
                    <a:pt x="51433" y="59359"/>
                  </a:moveTo>
                  <a:cubicBezTo>
                    <a:pt x="51265" y="59477"/>
                    <a:pt x="51093" y="59594"/>
                    <a:pt x="50921" y="59712"/>
                  </a:cubicBezTo>
                  <a:lnTo>
                    <a:pt x="50997" y="59825"/>
                  </a:lnTo>
                  <a:cubicBezTo>
                    <a:pt x="51169" y="59712"/>
                    <a:pt x="51341" y="59590"/>
                    <a:pt x="51513" y="59473"/>
                  </a:cubicBezTo>
                  <a:lnTo>
                    <a:pt x="51433" y="59359"/>
                  </a:lnTo>
                  <a:close/>
                  <a:moveTo>
                    <a:pt x="14474" y="59703"/>
                  </a:moveTo>
                  <a:lnTo>
                    <a:pt x="14399" y="59816"/>
                  </a:lnTo>
                  <a:cubicBezTo>
                    <a:pt x="14571" y="59934"/>
                    <a:pt x="14747" y="60052"/>
                    <a:pt x="14923" y="60164"/>
                  </a:cubicBezTo>
                  <a:lnTo>
                    <a:pt x="14999" y="60047"/>
                  </a:lnTo>
                  <a:cubicBezTo>
                    <a:pt x="14823" y="59934"/>
                    <a:pt x="14651" y="59820"/>
                    <a:pt x="14474" y="59703"/>
                  </a:cubicBezTo>
                  <a:close/>
                  <a:moveTo>
                    <a:pt x="50402" y="60056"/>
                  </a:moveTo>
                  <a:cubicBezTo>
                    <a:pt x="50226" y="60168"/>
                    <a:pt x="50054" y="60282"/>
                    <a:pt x="49874" y="60391"/>
                  </a:cubicBezTo>
                  <a:lnTo>
                    <a:pt x="49950" y="60508"/>
                  </a:lnTo>
                  <a:cubicBezTo>
                    <a:pt x="50126" y="60395"/>
                    <a:pt x="50302" y="60286"/>
                    <a:pt x="50478" y="60172"/>
                  </a:cubicBezTo>
                  <a:lnTo>
                    <a:pt x="50402" y="60056"/>
                  </a:lnTo>
                  <a:close/>
                  <a:moveTo>
                    <a:pt x="15523" y="60383"/>
                  </a:moveTo>
                  <a:lnTo>
                    <a:pt x="15451" y="60499"/>
                  </a:lnTo>
                  <a:cubicBezTo>
                    <a:pt x="15627" y="60609"/>
                    <a:pt x="15807" y="60718"/>
                    <a:pt x="15988" y="60826"/>
                  </a:cubicBezTo>
                  <a:lnTo>
                    <a:pt x="16059" y="60709"/>
                  </a:lnTo>
                  <a:cubicBezTo>
                    <a:pt x="15879" y="60600"/>
                    <a:pt x="15703" y="60491"/>
                    <a:pt x="15523" y="60383"/>
                  </a:cubicBezTo>
                  <a:close/>
                  <a:moveTo>
                    <a:pt x="49346" y="60714"/>
                  </a:moveTo>
                  <a:cubicBezTo>
                    <a:pt x="49165" y="60818"/>
                    <a:pt x="48985" y="60923"/>
                    <a:pt x="48805" y="61027"/>
                  </a:cubicBezTo>
                  <a:lnTo>
                    <a:pt x="48876" y="61145"/>
                  </a:lnTo>
                  <a:cubicBezTo>
                    <a:pt x="49056" y="61044"/>
                    <a:pt x="49236" y="60940"/>
                    <a:pt x="49416" y="60831"/>
                  </a:cubicBezTo>
                  <a:lnTo>
                    <a:pt x="49346" y="60714"/>
                  </a:lnTo>
                  <a:close/>
                  <a:moveTo>
                    <a:pt x="16600" y="61023"/>
                  </a:moveTo>
                  <a:lnTo>
                    <a:pt x="16529" y="61141"/>
                  </a:lnTo>
                  <a:cubicBezTo>
                    <a:pt x="16713" y="61246"/>
                    <a:pt x="16893" y="61346"/>
                    <a:pt x="17078" y="61447"/>
                  </a:cubicBezTo>
                  <a:lnTo>
                    <a:pt x="17144" y="61325"/>
                  </a:lnTo>
                  <a:cubicBezTo>
                    <a:pt x="16960" y="61225"/>
                    <a:pt x="16780" y="61124"/>
                    <a:pt x="16600" y="61023"/>
                  </a:cubicBezTo>
                  <a:close/>
                  <a:moveTo>
                    <a:pt x="48264" y="61329"/>
                  </a:moveTo>
                  <a:cubicBezTo>
                    <a:pt x="48079" y="61426"/>
                    <a:pt x="47899" y="61526"/>
                    <a:pt x="47715" y="61623"/>
                  </a:cubicBezTo>
                  <a:lnTo>
                    <a:pt x="47778" y="61745"/>
                  </a:lnTo>
                  <a:cubicBezTo>
                    <a:pt x="47963" y="61648"/>
                    <a:pt x="48147" y="61552"/>
                    <a:pt x="48327" y="61451"/>
                  </a:cubicBezTo>
                  <a:lnTo>
                    <a:pt x="48264" y="61329"/>
                  </a:lnTo>
                  <a:close/>
                  <a:moveTo>
                    <a:pt x="17694" y="61619"/>
                  </a:moveTo>
                  <a:lnTo>
                    <a:pt x="17631" y="61745"/>
                  </a:lnTo>
                  <a:cubicBezTo>
                    <a:pt x="17815" y="61841"/>
                    <a:pt x="18004" y="61933"/>
                    <a:pt x="18193" y="62025"/>
                  </a:cubicBezTo>
                  <a:lnTo>
                    <a:pt x="18251" y="61904"/>
                  </a:lnTo>
                  <a:cubicBezTo>
                    <a:pt x="18067" y="61812"/>
                    <a:pt x="17878" y="61716"/>
                    <a:pt x="17694" y="61619"/>
                  </a:cubicBezTo>
                  <a:close/>
                  <a:moveTo>
                    <a:pt x="47158" y="61904"/>
                  </a:moveTo>
                  <a:cubicBezTo>
                    <a:pt x="46973" y="61996"/>
                    <a:pt x="46789" y="62084"/>
                    <a:pt x="46600" y="62172"/>
                  </a:cubicBezTo>
                  <a:lnTo>
                    <a:pt x="46659" y="62298"/>
                  </a:lnTo>
                  <a:cubicBezTo>
                    <a:pt x="46847" y="62209"/>
                    <a:pt x="47036" y="62118"/>
                    <a:pt x="47220" y="62025"/>
                  </a:cubicBezTo>
                  <a:lnTo>
                    <a:pt x="47158" y="61904"/>
                  </a:lnTo>
                  <a:close/>
                  <a:moveTo>
                    <a:pt x="18817" y="62176"/>
                  </a:moveTo>
                  <a:lnTo>
                    <a:pt x="18758" y="62302"/>
                  </a:lnTo>
                  <a:cubicBezTo>
                    <a:pt x="18947" y="62391"/>
                    <a:pt x="19135" y="62478"/>
                    <a:pt x="19328" y="62562"/>
                  </a:cubicBezTo>
                  <a:lnTo>
                    <a:pt x="19383" y="62436"/>
                  </a:lnTo>
                  <a:cubicBezTo>
                    <a:pt x="19195" y="62352"/>
                    <a:pt x="19006" y="62265"/>
                    <a:pt x="18817" y="62176"/>
                  </a:cubicBezTo>
                  <a:close/>
                  <a:moveTo>
                    <a:pt x="46034" y="62432"/>
                  </a:moveTo>
                  <a:cubicBezTo>
                    <a:pt x="45845" y="62520"/>
                    <a:pt x="45657" y="62604"/>
                    <a:pt x="45464" y="62683"/>
                  </a:cubicBezTo>
                  <a:lnTo>
                    <a:pt x="45518" y="62809"/>
                  </a:lnTo>
                  <a:cubicBezTo>
                    <a:pt x="45711" y="62730"/>
                    <a:pt x="45900" y="62646"/>
                    <a:pt x="46092" y="62562"/>
                  </a:cubicBezTo>
                  <a:lnTo>
                    <a:pt x="46034" y="62432"/>
                  </a:lnTo>
                  <a:close/>
                  <a:moveTo>
                    <a:pt x="19957" y="62687"/>
                  </a:moveTo>
                  <a:lnTo>
                    <a:pt x="19903" y="62813"/>
                  </a:lnTo>
                  <a:cubicBezTo>
                    <a:pt x="20096" y="62898"/>
                    <a:pt x="20288" y="62977"/>
                    <a:pt x="20481" y="63057"/>
                  </a:cubicBezTo>
                  <a:lnTo>
                    <a:pt x="20536" y="62927"/>
                  </a:lnTo>
                  <a:cubicBezTo>
                    <a:pt x="20343" y="62851"/>
                    <a:pt x="20150" y="62772"/>
                    <a:pt x="19957" y="62687"/>
                  </a:cubicBezTo>
                  <a:close/>
                  <a:moveTo>
                    <a:pt x="44889" y="62923"/>
                  </a:moveTo>
                  <a:cubicBezTo>
                    <a:pt x="44697" y="62998"/>
                    <a:pt x="44504" y="63074"/>
                    <a:pt x="44311" y="63149"/>
                  </a:cubicBezTo>
                  <a:lnTo>
                    <a:pt x="44361" y="63279"/>
                  </a:lnTo>
                  <a:cubicBezTo>
                    <a:pt x="44554" y="63203"/>
                    <a:pt x="44751" y="63128"/>
                    <a:pt x="44945" y="63048"/>
                  </a:cubicBezTo>
                  <a:lnTo>
                    <a:pt x="44889" y="62923"/>
                  </a:lnTo>
                  <a:close/>
                  <a:moveTo>
                    <a:pt x="21118" y="63157"/>
                  </a:moveTo>
                  <a:lnTo>
                    <a:pt x="21068" y="63287"/>
                  </a:lnTo>
                  <a:cubicBezTo>
                    <a:pt x="21265" y="63358"/>
                    <a:pt x="21462" y="63434"/>
                    <a:pt x="21659" y="63505"/>
                  </a:cubicBezTo>
                  <a:lnTo>
                    <a:pt x="21706" y="63371"/>
                  </a:lnTo>
                  <a:cubicBezTo>
                    <a:pt x="21509" y="63304"/>
                    <a:pt x="21311" y="63229"/>
                    <a:pt x="21118" y="63157"/>
                  </a:cubicBezTo>
                  <a:close/>
                  <a:moveTo>
                    <a:pt x="43724" y="63366"/>
                  </a:moveTo>
                  <a:cubicBezTo>
                    <a:pt x="43531" y="63438"/>
                    <a:pt x="43335" y="63505"/>
                    <a:pt x="43138" y="63573"/>
                  </a:cubicBezTo>
                  <a:lnTo>
                    <a:pt x="43179" y="63702"/>
                  </a:lnTo>
                  <a:cubicBezTo>
                    <a:pt x="43380" y="63635"/>
                    <a:pt x="43577" y="63568"/>
                    <a:pt x="43771" y="63497"/>
                  </a:cubicBezTo>
                  <a:lnTo>
                    <a:pt x="43724" y="63366"/>
                  </a:lnTo>
                  <a:close/>
                  <a:moveTo>
                    <a:pt x="22296" y="63581"/>
                  </a:moveTo>
                  <a:lnTo>
                    <a:pt x="22250" y="63710"/>
                  </a:lnTo>
                  <a:cubicBezTo>
                    <a:pt x="22451" y="63778"/>
                    <a:pt x="22648" y="63840"/>
                    <a:pt x="22850" y="63904"/>
                  </a:cubicBezTo>
                  <a:lnTo>
                    <a:pt x="22892" y="63774"/>
                  </a:lnTo>
                  <a:cubicBezTo>
                    <a:pt x="22691" y="63710"/>
                    <a:pt x="22493" y="63643"/>
                    <a:pt x="22296" y="63581"/>
                  </a:cubicBezTo>
                  <a:close/>
                  <a:moveTo>
                    <a:pt x="42542" y="63765"/>
                  </a:moveTo>
                  <a:cubicBezTo>
                    <a:pt x="42345" y="63828"/>
                    <a:pt x="42148" y="63891"/>
                    <a:pt x="41947" y="63950"/>
                  </a:cubicBezTo>
                  <a:lnTo>
                    <a:pt x="41985" y="64080"/>
                  </a:lnTo>
                  <a:cubicBezTo>
                    <a:pt x="42186" y="64020"/>
                    <a:pt x="42387" y="63962"/>
                    <a:pt x="42585" y="63900"/>
                  </a:cubicBezTo>
                  <a:lnTo>
                    <a:pt x="42542" y="63765"/>
                  </a:lnTo>
                  <a:close/>
                  <a:moveTo>
                    <a:pt x="23486" y="63954"/>
                  </a:moveTo>
                  <a:lnTo>
                    <a:pt x="23449" y="64088"/>
                  </a:lnTo>
                  <a:cubicBezTo>
                    <a:pt x="23650" y="64146"/>
                    <a:pt x="23852" y="64205"/>
                    <a:pt x="24053" y="64260"/>
                  </a:cubicBezTo>
                  <a:lnTo>
                    <a:pt x="24086" y="64126"/>
                  </a:lnTo>
                  <a:cubicBezTo>
                    <a:pt x="23889" y="64071"/>
                    <a:pt x="23688" y="64012"/>
                    <a:pt x="23486" y="63954"/>
                  </a:cubicBezTo>
                  <a:close/>
                  <a:moveTo>
                    <a:pt x="41348" y="64117"/>
                  </a:moveTo>
                  <a:cubicBezTo>
                    <a:pt x="41147" y="64176"/>
                    <a:pt x="40946" y="64227"/>
                    <a:pt x="40745" y="64277"/>
                  </a:cubicBezTo>
                  <a:lnTo>
                    <a:pt x="40778" y="64411"/>
                  </a:lnTo>
                  <a:cubicBezTo>
                    <a:pt x="40979" y="64360"/>
                    <a:pt x="41184" y="64306"/>
                    <a:pt x="41385" y="64252"/>
                  </a:cubicBezTo>
                  <a:lnTo>
                    <a:pt x="41348" y="64117"/>
                  </a:lnTo>
                  <a:close/>
                  <a:moveTo>
                    <a:pt x="24690" y="64285"/>
                  </a:moveTo>
                  <a:lnTo>
                    <a:pt x="24656" y="64419"/>
                  </a:lnTo>
                  <a:cubicBezTo>
                    <a:pt x="24862" y="64469"/>
                    <a:pt x="25063" y="64519"/>
                    <a:pt x="25268" y="64566"/>
                  </a:cubicBezTo>
                  <a:lnTo>
                    <a:pt x="25297" y="64432"/>
                  </a:lnTo>
                  <a:cubicBezTo>
                    <a:pt x="25096" y="64385"/>
                    <a:pt x="24891" y="64335"/>
                    <a:pt x="24690" y="64285"/>
                  </a:cubicBezTo>
                  <a:close/>
                  <a:moveTo>
                    <a:pt x="40136" y="64428"/>
                  </a:moveTo>
                  <a:cubicBezTo>
                    <a:pt x="39935" y="64473"/>
                    <a:pt x="39733" y="64519"/>
                    <a:pt x="39528" y="64562"/>
                  </a:cubicBezTo>
                  <a:lnTo>
                    <a:pt x="39557" y="64695"/>
                  </a:lnTo>
                  <a:cubicBezTo>
                    <a:pt x="39764" y="64654"/>
                    <a:pt x="39965" y="64608"/>
                    <a:pt x="40170" y="64562"/>
                  </a:cubicBezTo>
                  <a:lnTo>
                    <a:pt x="40136" y="64428"/>
                  </a:lnTo>
                  <a:close/>
                  <a:moveTo>
                    <a:pt x="25906" y="64566"/>
                  </a:moveTo>
                  <a:lnTo>
                    <a:pt x="25876" y="64704"/>
                  </a:lnTo>
                  <a:cubicBezTo>
                    <a:pt x="26082" y="64746"/>
                    <a:pt x="26287" y="64788"/>
                    <a:pt x="26492" y="64825"/>
                  </a:cubicBezTo>
                  <a:lnTo>
                    <a:pt x="26517" y="64691"/>
                  </a:lnTo>
                  <a:cubicBezTo>
                    <a:pt x="26312" y="64649"/>
                    <a:pt x="26111" y="64612"/>
                    <a:pt x="25906" y="64566"/>
                  </a:cubicBezTo>
                  <a:close/>
                  <a:moveTo>
                    <a:pt x="38917" y="64687"/>
                  </a:moveTo>
                  <a:cubicBezTo>
                    <a:pt x="38715" y="64725"/>
                    <a:pt x="38510" y="64763"/>
                    <a:pt x="38305" y="64796"/>
                  </a:cubicBezTo>
                  <a:lnTo>
                    <a:pt x="38330" y="64935"/>
                  </a:lnTo>
                  <a:cubicBezTo>
                    <a:pt x="38535" y="64897"/>
                    <a:pt x="38741" y="64863"/>
                    <a:pt x="38946" y="64821"/>
                  </a:cubicBezTo>
                  <a:lnTo>
                    <a:pt x="38917" y="64687"/>
                  </a:lnTo>
                  <a:close/>
                  <a:moveTo>
                    <a:pt x="27129" y="64805"/>
                  </a:moveTo>
                  <a:lnTo>
                    <a:pt x="27108" y="64939"/>
                  </a:lnTo>
                  <a:cubicBezTo>
                    <a:pt x="27314" y="64972"/>
                    <a:pt x="27519" y="65006"/>
                    <a:pt x="27725" y="65039"/>
                  </a:cubicBezTo>
                  <a:lnTo>
                    <a:pt x="27746" y="64901"/>
                  </a:lnTo>
                  <a:cubicBezTo>
                    <a:pt x="27541" y="64871"/>
                    <a:pt x="27334" y="64838"/>
                    <a:pt x="27129" y="64805"/>
                  </a:cubicBezTo>
                  <a:close/>
                  <a:moveTo>
                    <a:pt x="37688" y="64901"/>
                  </a:moveTo>
                  <a:cubicBezTo>
                    <a:pt x="37483" y="64931"/>
                    <a:pt x="37278" y="64960"/>
                    <a:pt x="37073" y="64989"/>
                  </a:cubicBezTo>
                  <a:lnTo>
                    <a:pt x="37089" y="65123"/>
                  </a:lnTo>
                  <a:cubicBezTo>
                    <a:pt x="37299" y="65098"/>
                    <a:pt x="37504" y="65069"/>
                    <a:pt x="37709" y="65035"/>
                  </a:cubicBezTo>
                  <a:lnTo>
                    <a:pt x="37688" y="64901"/>
                  </a:lnTo>
                  <a:close/>
                  <a:moveTo>
                    <a:pt x="28366" y="64989"/>
                  </a:moveTo>
                  <a:lnTo>
                    <a:pt x="28345" y="65127"/>
                  </a:lnTo>
                  <a:cubicBezTo>
                    <a:pt x="28555" y="65157"/>
                    <a:pt x="28760" y="65182"/>
                    <a:pt x="28969" y="65202"/>
                  </a:cubicBezTo>
                  <a:lnTo>
                    <a:pt x="28982" y="65069"/>
                  </a:lnTo>
                  <a:cubicBezTo>
                    <a:pt x="28777" y="65043"/>
                    <a:pt x="28572" y="65018"/>
                    <a:pt x="28366" y="64989"/>
                  </a:cubicBezTo>
                  <a:close/>
                  <a:moveTo>
                    <a:pt x="36452" y="65065"/>
                  </a:moveTo>
                  <a:cubicBezTo>
                    <a:pt x="36247" y="65090"/>
                    <a:pt x="36041" y="65111"/>
                    <a:pt x="35831" y="65132"/>
                  </a:cubicBezTo>
                  <a:lnTo>
                    <a:pt x="35844" y="65266"/>
                  </a:lnTo>
                  <a:cubicBezTo>
                    <a:pt x="36053" y="65249"/>
                    <a:pt x="36259" y="65223"/>
                    <a:pt x="36469" y="65202"/>
                  </a:cubicBezTo>
                  <a:lnTo>
                    <a:pt x="36452" y="65065"/>
                  </a:lnTo>
                  <a:close/>
                  <a:moveTo>
                    <a:pt x="29603" y="65132"/>
                  </a:moveTo>
                  <a:lnTo>
                    <a:pt x="29590" y="65270"/>
                  </a:lnTo>
                  <a:cubicBezTo>
                    <a:pt x="29799" y="65291"/>
                    <a:pt x="30005" y="65308"/>
                    <a:pt x="30215" y="65324"/>
                  </a:cubicBezTo>
                  <a:lnTo>
                    <a:pt x="30227" y="65186"/>
                  </a:lnTo>
                  <a:cubicBezTo>
                    <a:pt x="30017" y="65169"/>
                    <a:pt x="29812" y="65152"/>
                    <a:pt x="29603" y="65132"/>
                  </a:cubicBezTo>
                  <a:close/>
                  <a:moveTo>
                    <a:pt x="35211" y="65182"/>
                  </a:moveTo>
                  <a:cubicBezTo>
                    <a:pt x="35001" y="65198"/>
                    <a:pt x="34796" y="65211"/>
                    <a:pt x="34587" y="65223"/>
                  </a:cubicBezTo>
                  <a:lnTo>
                    <a:pt x="34595" y="65362"/>
                  </a:lnTo>
                  <a:cubicBezTo>
                    <a:pt x="34804" y="65349"/>
                    <a:pt x="35014" y="65337"/>
                    <a:pt x="35219" y="65320"/>
                  </a:cubicBezTo>
                  <a:lnTo>
                    <a:pt x="35211" y="65182"/>
                  </a:lnTo>
                  <a:close/>
                  <a:moveTo>
                    <a:pt x="30847" y="65223"/>
                  </a:moveTo>
                  <a:lnTo>
                    <a:pt x="30839" y="65362"/>
                  </a:lnTo>
                  <a:cubicBezTo>
                    <a:pt x="31049" y="65374"/>
                    <a:pt x="31258" y="65387"/>
                    <a:pt x="31468" y="65391"/>
                  </a:cubicBezTo>
                  <a:lnTo>
                    <a:pt x="31472" y="65253"/>
                  </a:lnTo>
                  <a:cubicBezTo>
                    <a:pt x="31263" y="65249"/>
                    <a:pt x="31057" y="65237"/>
                    <a:pt x="30847" y="65223"/>
                  </a:cubicBezTo>
                  <a:close/>
                  <a:moveTo>
                    <a:pt x="33966" y="65253"/>
                  </a:moveTo>
                  <a:cubicBezTo>
                    <a:pt x="33757" y="65262"/>
                    <a:pt x="33552" y="65266"/>
                    <a:pt x="33341" y="65270"/>
                  </a:cubicBezTo>
                  <a:lnTo>
                    <a:pt x="33345" y="65409"/>
                  </a:lnTo>
                  <a:cubicBezTo>
                    <a:pt x="33556" y="65404"/>
                    <a:pt x="33761" y="65400"/>
                    <a:pt x="33970" y="65391"/>
                  </a:cubicBezTo>
                  <a:lnTo>
                    <a:pt x="33966" y="65253"/>
                  </a:lnTo>
                  <a:close/>
                  <a:moveTo>
                    <a:pt x="32097" y="65274"/>
                  </a:moveTo>
                  <a:lnTo>
                    <a:pt x="32093" y="65413"/>
                  </a:lnTo>
                  <a:cubicBezTo>
                    <a:pt x="32298" y="65413"/>
                    <a:pt x="32499" y="65417"/>
                    <a:pt x="32704" y="65417"/>
                  </a:cubicBezTo>
                  <a:lnTo>
                    <a:pt x="32717" y="65417"/>
                  </a:lnTo>
                  <a:lnTo>
                    <a:pt x="32704" y="65278"/>
                  </a:lnTo>
                  <a:cubicBezTo>
                    <a:pt x="32503" y="65278"/>
                    <a:pt x="32298" y="65274"/>
                    <a:pt x="32097" y="65274"/>
                  </a:cubicBez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6"/>
          <p:cNvSpPr/>
          <p:nvPr/>
        </p:nvSpPr>
        <p:spPr>
          <a:xfrm>
            <a:off x="35150" y="928225"/>
            <a:ext cx="2880910" cy="2596995"/>
          </a:xfrm>
          <a:custGeom>
            <a:avLst/>
            <a:gdLst/>
            <a:ahLst/>
            <a:cxnLst/>
            <a:rect l="l" t="t" r="r" b="b"/>
            <a:pathLst>
              <a:path w="120578" h="108695" extrusionOk="0">
                <a:moveTo>
                  <a:pt x="26671" y="3992"/>
                </a:moveTo>
                <a:cubicBezTo>
                  <a:pt x="27240" y="3998"/>
                  <a:pt x="27816" y="4035"/>
                  <a:pt x="28380" y="4086"/>
                </a:cubicBezTo>
                <a:lnTo>
                  <a:pt x="28337" y="4494"/>
                </a:lnTo>
                <a:cubicBezTo>
                  <a:pt x="27789" y="4442"/>
                  <a:pt x="27225" y="4411"/>
                  <a:pt x="26666" y="4400"/>
                </a:cubicBezTo>
                <a:lnTo>
                  <a:pt x="26671" y="3992"/>
                </a:lnTo>
                <a:close/>
                <a:moveTo>
                  <a:pt x="24963" y="4030"/>
                </a:moveTo>
                <a:lnTo>
                  <a:pt x="24988" y="4442"/>
                </a:lnTo>
                <a:cubicBezTo>
                  <a:pt x="24435" y="4474"/>
                  <a:pt x="23875" y="4531"/>
                  <a:pt x="23316" y="4604"/>
                </a:cubicBezTo>
                <a:lnTo>
                  <a:pt x="23258" y="4196"/>
                </a:lnTo>
                <a:cubicBezTo>
                  <a:pt x="23828" y="4124"/>
                  <a:pt x="24403" y="4066"/>
                  <a:pt x="24963" y="4030"/>
                </a:cubicBezTo>
                <a:close/>
                <a:moveTo>
                  <a:pt x="30073" y="4322"/>
                </a:moveTo>
                <a:cubicBezTo>
                  <a:pt x="30637" y="4421"/>
                  <a:pt x="31195" y="4546"/>
                  <a:pt x="31739" y="4693"/>
                </a:cubicBezTo>
                <a:lnTo>
                  <a:pt x="31634" y="5089"/>
                </a:lnTo>
                <a:cubicBezTo>
                  <a:pt x="31101" y="4949"/>
                  <a:pt x="30553" y="4824"/>
                  <a:pt x="29999" y="4724"/>
                </a:cubicBezTo>
                <a:lnTo>
                  <a:pt x="30073" y="4322"/>
                </a:lnTo>
                <a:close/>
                <a:moveTo>
                  <a:pt x="21577" y="4489"/>
                </a:moveTo>
                <a:lnTo>
                  <a:pt x="21659" y="4891"/>
                </a:lnTo>
                <a:cubicBezTo>
                  <a:pt x="21121" y="5007"/>
                  <a:pt x="20573" y="5137"/>
                  <a:pt x="20029" y="5294"/>
                </a:cubicBezTo>
                <a:lnTo>
                  <a:pt x="19920" y="4896"/>
                </a:lnTo>
                <a:cubicBezTo>
                  <a:pt x="20468" y="4739"/>
                  <a:pt x="21027" y="4604"/>
                  <a:pt x="21577" y="4489"/>
                </a:cubicBezTo>
                <a:close/>
                <a:moveTo>
                  <a:pt x="33370" y="5210"/>
                </a:moveTo>
                <a:cubicBezTo>
                  <a:pt x="33876" y="5393"/>
                  <a:pt x="34399" y="5597"/>
                  <a:pt x="34957" y="5837"/>
                </a:cubicBezTo>
                <a:lnTo>
                  <a:pt x="34796" y="6218"/>
                </a:lnTo>
                <a:cubicBezTo>
                  <a:pt x="34243" y="5978"/>
                  <a:pt x="33730" y="5774"/>
                  <a:pt x="33233" y="5597"/>
                </a:cubicBezTo>
                <a:lnTo>
                  <a:pt x="33370" y="5210"/>
                </a:lnTo>
                <a:close/>
                <a:moveTo>
                  <a:pt x="18295" y="5419"/>
                </a:moveTo>
                <a:lnTo>
                  <a:pt x="18430" y="5805"/>
                </a:lnTo>
                <a:cubicBezTo>
                  <a:pt x="17909" y="5989"/>
                  <a:pt x="17386" y="6198"/>
                  <a:pt x="16868" y="6417"/>
                </a:cubicBezTo>
                <a:lnTo>
                  <a:pt x="16706" y="6041"/>
                </a:lnTo>
                <a:cubicBezTo>
                  <a:pt x="17229" y="5817"/>
                  <a:pt x="17762" y="5607"/>
                  <a:pt x="18295" y="5419"/>
                </a:cubicBezTo>
                <a:close/>
                <a:moveTo>
                  <a:pt x="36510" y="6543"/>
                </a:moveTo>
                <a:cubicBezTo>
                  <a:pt x="37016" y="6789"/>
                  <a:pt x="37523" y="7039"/>
                  <a:pt x="38036" y="7290"/>
                </a:cubicBezTo>
                <a:lnTo>
                  <a:pt x="37853" y="7655"/>
                </a:lnTo>
                <a:cubicBezTo>
                  <a:pt x="37346" y="7404"/>
                  <a:pt x="36838" y="7159"/>
                  <a:pt x="36332" y="6914"/>
                </a:cubicBezTo>
                <a:lnTo>
                  <a:pt x="36510" y="6543"/>
                </a:lnTo>
                <a:close/>
                <a:moveTo>
                  <a:pt x="15160" y="6767"/>
                </a:moveTo>
                <a:lnTo>
                  <a:pt x="15348" y="7133"/>
                </a:lnTo>
                <a:cubicBezTo>
                  <a:pt x="14851" y="7389"/>
                  <a:pt x="14355" y="7660"/>
                  <a:pt x="13874" y="7942"/>
                </a:cubicBezTo>
                <a:lnTo>
                  <a:pt x="13665" y="7592"/>
                </a:lnTo>
                <a:cubicBezTo>
                  <a:pt x="14151" y="7305"/>
                  <a:pt x="14658" y="7028"/>
                  <a:pt x="15160" y="6767"/>
                </a:cubicBezTo>
                <a:close/>
                <a:moveTo>
                  <a:pt x="39551" y="8036"/>
                </a:moveTo>
                <a:cubicBezTo>
                  <a:pt x="40058" y="8287"/>
                  <a:pt x="40564" y="8528"/>
                  <a:pt x="41077" y="8764"/>
                </a:cubicBezTo>
                <a:lnTo>
                  <a:pt x="40904" y="9134"/>
                </a:lnTo>
                <a:cubicBezTo>
                  <a:pt x="40392" y="8899"/>
                  <a:pt x="39879" y="8658"/>
                  <a:pt x="39368" y="8408"/>
                </a:cubicBezTo>
                <a:lnTo>
                  <a:pt x="39551" y="8036"/>
                </a:lnTo>
                <a:close/>
                <a:moveTo>
                  <a:pt x="12223" y="8507"/>
                </a:moveTo>
                <a:lnTo>
                  <a:pt x="12459" y="8846"/>
                </a:lnTo>
                <a:cubicBezTo>
                  <a:pt x="11998" y="9160"/>
                  <a:pt x="11538" y="9495"/>
                  <a:pt x="11099" y="9840"/>
                </a:cubicBezTo>
                <a:lnTo>
                  <a:pt x="10848" y="9516"/>
                </a:lnTo>
                <a:cubicBezTo>
                  <a:pt x="11294" y="9165"/>
                  <a:pt x="11758" y="8826"/>
                  <a:pt x="12223" y="8507"/>
                </a:cubicBezTo>
                <a:close/>
                <a:moveTo>
                  <a:pt x="42623" y="9422"/>
                </a:moveTo>
                <a:cubicBezTo>
                  <a:pt x="43178" y="9642"/>
                  <a:pt x="43694" y="9823"/>
                  <a:pt x="44206" y="9980"/>
                </a:cubicBezTo>
                <a:lnTo>
                  <a:pt x="44087" y="10373"/>
                </a:lnTo>
                <a:cubicBezTo>
                  <a:pt x="43564" y="10211"/>
                  <a:pt x="43036" y="10023"/>
                  <a:pt x="42472" y="9803"/>
                </a:cubicBezTo>
                <a:lnTo>
                  <a:pt x="42623" y="9422"/>
                </a:lnTo>
                <a:close/>
                <a:moveTo>
                  <a:pt x="54056" y="9579"/>
                </a:moveTo>
                <a:lnTo>
                  <a:pt x="54182" y="9970"/>
                </a:lnTo>
                <a:cubicBezTo>
                  <a:pt x="53617" y="10148"/>
                  <a:pt x="53068" y="10305"/>
                  <a:pt x="52540" y="10440"/>
                </a:cubicBezTo>
                <a:lnTo>
                  <a:pt x="52441" y="10043"/>
                </a:lnTo>
                <a:cubicBezTo>
                  <a:pt x="52959" y="9912"/>
                  <a:pt x="53502" y="9756"/>
                  <a:pt x="54056" y="9579"/>
                </a:cubicBezTo>
                <a:close/>
                <a:moveTo>
                  <a:pt x="50801" y="10394"/>
                </a:moveTo>
                <a:lnTo>
                  <a:pt x="50869" y="10795"/>
                </a:lnTo>
                <a:cubicBezTo>
                  <a:pt x="50288" y="10901"/>
                  <a:pt x="49714" y="10968"/>
                  <a:pt x="49171" y="11010"/>
                </a:cubicBezTo>
                <a:lnTo>
                  <a:pt x="49139" y="10602"/>
                </a:lnTo>
                <a:cubicBezTo>
                  <a:pt x="49672" y="10561"/>
                  <a:pt x="50232" y="10493"/>
                  <a:pt x="50801" y="10394"/>
                </a:cubicBezTo>
                <a:close/>
                <a:moveTo>
                  <a:pt x="45826" y="10404"/>
                </a:moveTo>
                <a:lnTo>
                  <a:pt x="45930" y="10425"/>
                </a:lnTo>
                <a:cubicBezTo>
                  <a:pt x="46422" y="10524"/>
                  <a:pt x="46940" y="10592"/>
                  <a:pt x="47473" y="10618"/>
                </a:cubicBezTo>
                <a:lnTo>
                  <a:pt x="47451" y="11031"/>
                </a:lnTo>
                <a:cubicBezTo>
                  <a:pt x="46897" y="11000"/>
                  <a:pt x="46359" y="10932"/>
                  <a:pt x="45847" y="10827"/>
                </a:cubicBezTo>
                <a:lnTo>
                  <a:pt x="45742" y="10807"/>
                </a:lnTo>
                <a:lnTo>
                  <a:pt x="45826" y="10404"/>
                </a:lnTo>
                <a:close/>
                <a:moveTo>
                  <a:pt x="110007" y="11203"/>
                </a:moveTo>
                <a:cubicBezTo>
                  <a:pt x="110200" y="11721"/>
                  <a:pt x="110378" y="12269"/>
                  <a:pt x="110530" y="12833"/>
                </a:cubicBezTo>
                <a:lnTo>
                  <a:pt x="110132" y="12943"/>
                </a:lnTo>
                <a:cubicBezTo>
                  <a:pt x="109987" y="12389"/>
                  <a:pt x="109814" y="11851"/>
                  <a:pt x="109621" y="11350"/>
                </a:cubicBezTo>
                <a:lnTo>
                  <a:pt x="110007" y="11203"/>
                </a:lnTo>
                <a:close/>
                <a:moveTo>
                  <a:pt x="110911" y="14501"/>
                </a:moveTo>
                <a:cubicBezTo>
                  <a:pt x="111015" y="15039"/>
                  <a:pt x="111099" y="15603"/>
                  <a:pt x="111172" y="16188"/>
                </a:cubicBezTo>
                <a:lnTo>
                  <a:pt x="110764" y="16235"/>
                </a:lnTo>
                <a:cubicBezTo>
                  <a:pt x="110696" y="15666"/>
                  <a:pt x="110607" y="15107"/>
                  <a:pt x="110508" y="14579"/>
                </a:cubicBezTo>
                <a:lnTo>
                  <a:pt x="110911" y="14501"/>
                </a:lnTo>
                <a:close/>
                <a:moveTo>
                  <a:pt x="111335" y="17887"/>
                </a:moveTo>
                <a:cubicBezTo>
                  <a:pt x="111371" y="18430"/>
                  <a:pt x="111398" y="19004"/>
                  <a:pt x="111413" y="19585"/>
                </a:cubicBezTo>
                <a:lnTo>
                  <a:pt x="111000" y="19595"/>
                </a:lnTo>
                <a:cubicBezTo>
                  <a:pt x="110984" y="19021"/>
                  <a:pt x="110959" y="18451"/>
                  <a:pt x="110921" y="17912"/>
                </a:cubicBezTo>
                <a:lnTo>
                  <a:pt x="111335" y="17887"/>
                </a:lnTo>
                <a:close/>
                <a:moveTo>
                  <a:pt x="111015" y="21283"/>
                </a:moveTo>
                <a:lnTo>
                  <a:pt x="111423" y="21288"/>
                </a:lnTo>
                <a:cubicBezTo>
                  <a:pt x="111423" y="21847"/>
                  <a:pt x="111408" y="22416"/>
                  <a:pt x="111391" y="22986"/>
                </a:cubicBezTo>
                <a:lnTo>
                  <a:pt x="110979" y="22971"/>
                </a:lnTo>
                <a:cubicBezTo>
                  <a:pt x="111000" y="22406"/>
                  <a:pt x="111010" y="21842"/>
                  <a:pt x="111015" y="21283"/>
                </a:cubicBezTo>
                <a:close/>
                <a:moveTo>
                  <a:pt x="110906" y="24664"/>
                </a:moveTo>
                <a:lnTo>
                  <a:pt x="111313" y="24684"/>
                </a:lnTo>
                <a:cubicBezTo>
                  <a:pt x="111287" y="25248"/>
                  <a:pt x="111251" y="25812"/>
                  <a:pt x="111214" y="26377"/>
                </a:cubicBezTo>
                <a:lnTo>
                  <a:pt x="110807" y="26352"/>
                </a:lnTo>
                <a:cubicBezTo>
                  <a:pt x="110843" y="25787"/>
                  <a:pt x="110875" y="25223"/>
                  <a:pt x="110906" y="24664"/>
                </a:cubicBezTo>
                <a:close/>
                <a:moveTo>
                  <a:pt x="110686" y="28038"/>
                </a:moveTo>
                <a:lnTo>
                  <a:pt x="111094" y="28070"/>
                </a:lnTo>
                <a:lnTo>
                  <a:pt x="110974" y="29763"/>
                </a:lnTo>
                <a:lnTo>
                  <a:pt x="110561" y="29731"/>
                </a:lnTo>
                <a:lnTo>
                  <a:pt x="110686" y="28038"/>
                </a:lnTo>
                <a:close/>
                <a:moveTo>
                  <a:pt x="110441" y="31419"/>
                </a:moveTo>
                <a:lnTo>
                  <a:pt x="110848" y="31451"/>
                </a:lnTo>
                <a:cubicBezTo>
                  <a:pt x="110812" y="32015"/>
                  <a:pt x="110775" y="32574"/>
                  <a:pt x="110739" y="33139"/>
                </a:cubicBezTo>
                <a:lnTo>
                  <a:pt x="110332" y="33112"/>
                </a:lnTo>
                <a:cubicBezTo>
                  <a:pt x="110363" y="32548"/>
                  <a:pt x="110399" y="31984"/>
                  <a:pt x="110441" y="31419"/>
                </a:cubicBezTo>
                <a:close/>
                <a:moveTo>
                  <a:pt x="110243" y="34805"/>
                </a:moveTo>
                <a:lnTo>
                  <a:pt x="110650" y="34826"/>
                </a:lnTo>
                <a:cubicBezTo>
                  <a:pt x="110624" y="35391"/>
                  <a:pt x="110607" y="35955"/>
                  <a:pt x="110592" y="36514"/>
                </a:cubicBezTo>
                <a:lnTo>
                  <a:pt x="110185" y="36503"/>
                </a:lnTo>
                <a:cubicBezTo>
                  <a:pt x="110195" y="35945"/>
                  <a:pt x="110216" y="35374"/>
                  <a:pt x="110243" y="34805"/>
                </a:cubicBezTo>
                <a:close/>
                <a:moveTo>
                  <a:pt x="110582" y="38202"/>
                </a:moveTo>
                <a:cubicBezTo>
                  <a:pt x="110582" y="38782"/>
                  <a:pt x="110597" y="39346"/>
                  <a:pt x="110624" y="39884"/>
                </a:cubicBezTo>
                <a:lnTo>
                  <a:pt x="110211" y="39905"/>
                </a:lnTo>
                <a:cubicBezTo>
                  <a:pt x="110190" y="39362"/>
                  <a:pt x="110175" y="38787"/>
                  <a:pt x="110169" y="38202"/>
                </a:cubicBezTo>
                <a:close/>
                <a:moveTo>
                  <a:pt x="110733" y="41567"/>
                </a:moveTo>
                <a:cubicBezTo>
                  <a:pt x="110791" y="42141"/>
                  <a:pt x="110858" y="42706"/>
                  <a:pt x="110937" y="43234"/>
                </a:cubicBezTo>
                <a:lnTo>
                  <a:pt x="110530" y="43296"/>
                </a:lnTo>
                <a:cubicBezTo>
                  <a:pt x="110451" y="42758"/>
                  <a:pt x="110383" y="42189"/>
                  <a:pt x="110325" y="41603"/>
                </a:cubicBezTo>
                <a:lnTo>
                  <a:pt x="110733" y="41567"/>
                </a:lnTo>
                <a:close/>
                <a:moveTo>
                  <a:pt x="6616" y="58229"/>
                </a:moveTo>
                <a:cubicBezTo>
                  <a:pt x="6695" y="58805"/>
                  <a:pt x="6758" y="59374"/>
                  <a:pt x="6794" y="59929"/>
                </a:cubicBezTo>
                <a:lnTo>
                  <a:pt x="6386" y="59960"/>
                </a:lnTo>
                <a:cubicBezTo>
                  <a:pt x="6350" y="59416"/>
                  <a:pt x="6287" y="58851"/>
                  <a:pt x="6208" y="58287"/>
                </a:cubicBezTo>
                <a:lnTo>
                  <a:pt x="6616" y="58229"/>
                </a:lnTo>
                <a:close/>
                <a:moveTo>
                  <a:pt x="6428" y="61632"/>
                </a:moveTo>
                <a:lnTo>
                  <a:pt x="6842" y="61642"/>
                </a:lnTo>
                <a:cubicBezTo>
                  <a:pt x="6830" y="62191"/>
                  <a:pt x="6799" y="62750"/>
                  <a:pt x="6741" y="63346"/>
                </a:cubicBezTo>
                <a:lnTo>
                  <a:pt x="6334" y="63308"/>
                </a:lnTo>
                <a:cubicBezTo>
                  <a:pt x="6386" y="62719"/>
                  <a:pt x="6418" y="62175"/>
                  <a:pt x="6428" y="61632"/>
                </a:cubicBezTo>
                <a:close/>
                <a:moveTo>
                  <a:pt x="6126" y="64976"/>
                </a:moveTo>
                <a:lnTo>
                  <a:pt x="6528" y="65039"/>
                </a:lnTo>
                <a:cubicBezTo>
                  <a:pt x="6449" y="65560"/>
                  <a:pt x="6355" y="66110"/>
                  <a:pt x="6235" y="66715"/>
                </a:cubicBezTo>
                <a:lnTo>
                  <a:pt x="5832" y="66638"/>
                </a:lnTo>
                <a:cubicBezTo>
                  <a:pt x="5948" y="66036"/>
                  <a:pt x="6047" y="65493"/>
                  <a:pt x="6126" y="64976"/>
                </a:cubicBezTo>
                <a:close/>
                <a:moveTo>
                  <a:pt x="5499" y="68293"/>
                </a:moveTo>
                <a:lnTo>
                  <a:pt x="5901" y="68377"/>
                </a:lnTo>
                <a:lnTo>
                  <a:pt x="5545" y="70034"/>
                </a:lnTo>
                <a:lnTo>
                  <a:pt x="5142" y="69950"/>
                </a:lnTo>
                <a:lnTo>
                  <a:pt x="5499" y="68293"/>
                </a:lnTo>
                <a:close/>
                <a:moveTo>
                  <a:pt x="4804" y="71611"/>
                </a:moveTo>
                <a:lnTo>
                  <a:pt x="5205" y="71690"/>
                </a:lnTo>
                <a:cubicBezTo>
                  <a:pt x="5127" y="72093"/>
                  <a:pt x="5055" y="72489"/>
                  <a:pt x="4986" y="72892"/>
                </a:cubicBezTo>
                <a:cubicBezTo>
                  <a:pt x="4961" y="73043"/>
                  <a:pt x="4939" y="73200"/>
                  <a:pt x="4913" y="73352"/>
                </a:cubicBezTo>
                <a:lnTo>
                  <a:pt x="4510" y="73294"/>
                </a:lnTo>
                <a:cubicBezTo>
                  <a:pt x="4532" y="73137"/>
                  <a:pt x="4558" y="72981"/>
                  <a:pt x="4584" y="72824"/>
                </a:cubicBezTo>
                <a:cubicBezTo>
                  <a:pt x="4652" y="72421"/>
                  <a:pt x="4725" y="72014"/>
                  <a:pt x="4804" y="71611"/>
                </a:cubicBezTo>
                <a:close/>
                <a:moveTo>
                  <a:pt x="4317" y="74987"/>
                </a:moveTo>
                <a:lnTo>
                  <a:pt x="4725" y="75018"/>
                </a:lnTo>
                <a:cubicBezTo>
                  <a:pt x="4683" y="75573"/>
                  <a:pt x="4657" y="76137"/>
                  <a:pt x="4652" y="76701"/>
                </a:cubicBezTo>
                <a:lnTo>
                  <a:pt x="4240" y="76695"/>
                </a:lnTo>
                <a:cubicBezTo>
                  <a:pt x="4245" y="76126"/>
                  <a:pt x="4271" y="75551"/>
                  <a:pt x="4317" y="74987"/>
                </a:cubicBezTo>
                <a:close/>
                <a:moveTo>
                  <a:pt x="4688" y="78378"/>
                </a:moveTo>
                <a:cubicBezTo>
                  <a:pt x="4720" y="78937"/>
                  <a:pt x="4766" y="79502"/>
                  <a:pt x="4835" y="80056"/>
                </a:cubicBezTo>
                <a:lnTo>
                  <a:pt x="4428" y="80102"/>
                </a:lnTo>
                <a:cubicBezTo>
                  <a:pt x="4359" y="79543"/>
                  <a:pt x="4307" y="78969"/>
                  <a:pt x="4276" y="78404"/>
                </a:cubicBezTo>
                <a:lnTo>
                  <a:pt x="4688" y="78378"/>
                </a:lnTo>
                <a:close/>
                <a:moveTo>
                  <a:pt x="5091" y="81711"/>
                </a:moveTo>
                <a:cubicBezTo>
                  <a:pt x="5190" y="82261"/>
                  <a:pt x="5315" y="82809"/>
                  <a:pt x="5451" y="83358"/>
                </a:cubicBezTo>
                <a:lnTo>
                  <a:pt x="5055" y="83457"/>
                </a:lnTo>
                <a:cubicBezTo>
                  <a:pt x="4913" y="82903"/>
                  <a:pt x="4793" y="82345"/>
                  <a:pt x="4688" y="81790"/>
                </a:cubicBezTo>
                <a:lnTo>
                  <a:pt x="5091" y="81711"/>
                </a:lnTo>
                <a:close/>
                <a:moveTo>
                  <a:pt x="5911" y="84972"/>
                </a:moveTo>
                <a:cubicBezTo>
                  <a:pt x="6078" y="85505"/>
                  <a:pt x="6266" y="86038"/>
                  <a:pt x="6470" y="86561"/>
                </a:cubicBezTo>
                <a:lnTo>
                  <a:pt x="6089" y="86707"/>
                </a:lnTo>
                <a:cubicBezTo>
                  <a:pt x="5885" y="86179"/>
                  <a:pt x="5692" y="85636"/>
                  <a:pt x="5519" y="85097"/>
                </a:cubicBezTo>
                <a:lnTo>
                  <a:pt x="5911" y="84972"/>
                </a:lnTo>
                <a:close/>
                <a:moveTo>
                  <a:pt x="7124" y="88107"/>
                </a:moveTo>
                <a:cubicBezTo>
                  <a:pt x="7353" y="88615"/>
                  <a:pt x="7604" y="89121"/>
                  <a:pt x="7865" y="89618"/>
                </a:cubicBezTo>
                <a:lnTo>
                  <a:pt x="7505" y="89806"/>
                </a:lnTo>
                <a:cubicBezTo>
                  <a:pt x="7238" y="89304"/>
                  <a:pt x="6982" y="88792"/>
                  <a:pt x="6748" y="88280"/>
                </a:cubicBezTo>
                <a:lnTo>
                  <a:pt x="7124" y="88107"/>
                </a:lnTo>
                <a:close/>
                <a:moveTo>
                  <a:pt x="60665" y="99969"/>
                </a:moveTo>
                <a:cubicBezTo>
                  <a:pt x="61230" y="100005"/>
                  <a:pt x="61800" y="100058"/>
                  <a:pt x="62358" y="100109"/>
                </a:cubicBezTo>
                <a:lnTo>
                  <a:pt x="62322" y="100522"/>
                </a:lnTo>
                <a:cubicBezTo>
                  <a:pt x="61762" y="100465"/>
                  <a:pt x="61198" y="100418"/>
                  <a:pt x="60640" y="100376"/>
                </a:cubicBezTo>
                <a:lnTo>
                  <a:pt x="60665" y="99969"/>
                </a:lnTo>
                <a:close/>
                <a:moveTo>
                  <a:pt x="64051" y="100309"/>
                </a:moveTo>
                <a:cubicBezTo>
                  <a:pt x="64610" y="100386"/>
                  <a:pt x="65175" y="100470"/>
                  <a:pt x="65734" y="100560"/>
                </a:cubicBezTo>
                <a:lnTo>
                  <a:pt x="65666" y="100967"/>
                </a:lnTo>
                <a:cubicBezTo>
                  <a:pt x="65112" y="100873"/>
                  <a:pt x="64553" y="100789"/>
                  <a:pt x="63995" y="100716"/>
                </a:cubicBezTo>
                <a:lnTo>
                  <a:pt x="64051" y="100309"/>
                </a:lnTo>
                <a:close/>
                <a:moveTo>
                  <a:pt x="67406" y="100862"/>
                </a:moveTo>
                <a:cubicBezTo>
                  <a:pt x="67960" y="100972"/>
                  <a:pt x="68514" y="101092"/>
                  <a:pt x="69067" y="101218"/>
                </a:cubicBezTo>
                <a:lnTo>
                  <a:pt x="68979" y="101614"/>
                </a:lnTo>
                <a:cubicBezTo>
                  <a:pt x="68430" y="101489"/>
                  <a:pt x="67876" y="101375"/>
                  <a:pt x="67328" y="101264"/>
                </a:cubicBezTo>
                <a:lnTo>
                  <a:pt x="67406" y="100862"/>
                </a:lnTo>
                <a:close/>
                <a:moveTo>
                  <a:pt x="70719" y="101604"/>
                </a:moveTo>
                <a:cubicBezTo>
                  <a:pt x="71268" y="101740"/>
                  <a:pt x="71816" y="101876"/>
                  <a:pt x="72365" y="102022"/>
                </a:cubicBezTo>
                <a:lnTo>
                  <a:pt x="72265" y="102419"/>
                </a:lnTo>
                <a:cubicBezTo>
                  <a:pt x="71717" y="102273"/>
                  <a:pt x="71168" y="102137"/>
                  <a:pt x="70625" y="102002"/>
                </a:cubicBezTo>
                <a:lnTo>
                  <a:pt x="70719" y="101604"/>
                </a:lnTo>
                <a:close/>
                <a:moveTo>
                  <a:pt x="74006" y="102451"/>
                </a:moveTo>
                <a:lnTo>
                  <a:pt x="75641" y="102890"/>
                </a:lnTo>
                <a:lnTo>
                  <a:pt x="75537" y="103287"/>
                </a:lnTo>
                <a:lnTo>
                  <a:pt x="73902" y="102848"/>
                </a:lnTo>
                <a:lnTo>
                  <a:pt x="74006" y="102451"/>
                </a:lnTo>
                <a:close/>
                <a:moveTo>
                  <a:pt x="77276" y="103323"/>
                </a:moveTo>
                <a:cubicBezTo>
                  <a:pt x="77826" y="103464"/>
                  <a:pt x="78369" y="103606"/>
                  <a:pt x="78918" y="103741"/>
                </a:cubicBezTo>
                <a:lnTo>
                  <a:pt x="78817" y="104139"/>
                </a:lnTo>
                <a:cubicBezTo>
                  <a:pt x="78269" y="104002"/>
                  <a:pt x="77720" y="103861"/>
                  <a:pt x="77177" y="103720"/>
                </a:cubicBezTo>
                <a:lnTo>
                  <a:pt x="77276" y="103323"/>
                </a:lnTo>
                <a:close/>
                <a:moveTo>
                  <a:pt x="98841" y="104008"/>
                </a:moveTo>
                <a:lnTo>
                  <a:pt x="98966" y="104399"/>
                </a:lnTo>
                <a:cubicBezTo>
                  <a:pt x="98428" y="104572"/>
                  <a:pt x="97879" y="104734"/>
                  <a:pt x="97331" y="104875"/>
                </a:cubicBezTo>
                <a:lnTo>
                  <a:pt x="97227" y="104478"/>
                </a:lnTo>
                <a:cubicBezTo>
                  <a:pt x="97770" y="104337"/>
                  <a:pt x="98313" y="104180"/>
                  <a:pt x="98841" y="104008"/>
                </a:cubicBezTo>
                <a:close/>
                <a:moveTo>
                  <a:pt x="80563" y="104139"/>
                </a:moveTo>
                <a:cubicBezTo>
                  <a:pt x="81112" y="104264"/>
                  <a:pt x="81660" y="104384"/>
                  <a:pt x="82215" y="104493"/>
                </a:cubicBezTo>
                <a:lnTo>
                  <a:pt x="82131" y="104896"/>
                </a:lnTo>
                <a:cubicBezTo>
                  <a:pt x="81576" y="104786"/>
                  <a:pt x="81023" y="104660"/>
                  <a:pt x="80469" y="104535"/>
                </a:cubicBezTo>
                <a:lnTo>
                  <a:pt x="80563" y="104139"/>
                </a:lnTo>
                <a:close/>
                <a:moveTo>
                  <a:pt x="83871" y="104807"/>
                </a:moveTo>
                <a:cubicBezTo>
                  <a:pt x="84441" y="104901"/>
                  <a:pt x="85005" y="104990"/>
                  <a:pt x="85538" y="105058"/>
                </a:cubicBezTo>
                <a:lnTo>
                  <a:pt x="85485" y="105465"/>
                </a:lnTo>
                <a:cubicBezTo>
                  <a:pt x="84942" y="105393"/>
                  <a:pt x="84378" y="105309"/>
                  <a:pt x="83802" y="105209"/>
                </a:cubicBezTo>
                <a:lnTo>
                  <a:pt x="83871" y="104807"/>
                </a:lnTo>
                <a:close/>
                <a:moveTo>
                  <a:pt x="95585" y="104843"/>
                </a:moveTo>
                <a:lnTo>
                  <a:pt x="95664" y="105246"/>
                </a:lnTo>
                <a:cubicBezTo>
                  <a:pt x="95110" y="105356"/>
                  <a:pt x="94541" y="105444"/>
                  <a:pt x="93981" y="105523"/>
                </a:cubicBezTo>
                <a:lnTo>
                  <a:pt x="93929" y="105115"/>
                </a:lnTo>
                <a:cubicBezTo>
                  <a:pt x="94478" y="105043"/>
                  <a:pt x="95037" y="104949"/>
                  <a:pt x="95585" y="104843"/>
                </a:cubicBezTo>
                <a:close/>
                <a:moveTo>
                  <a:pt x="87210" y="105241"/>
                </a:moveTo>
                <a:cubicBezTo>
                  <a:pt x="87340" y="105256"/>
                  <a:pt x="87470" y="105267"/>
                  <a:pt x="87602" y="105272"/>
                </a:cubicBezTo>
                <a:cubicBezTo>
                  <a:pt x="88035" y="105309"/>
                  <a:pt x="88464" y="105330"/>
                  <a:pt x="88892" y="105345"/>
                </a:cubicBezTo>
                <a:lnTo>
                  <a:pt x="88876" y="105758"/>
                </a:lnTo>
                <a:cubicBezTo>
                  <a:pt x="88442" y="105742"/>
                  <a:pt x="88010" y="105716"/>
                  <a:pt x="87571" y="105685"/>
                </a:cubicBezTo>
                <a:cubicBezTo>
                  <a:pt x="87439" y="105675"/>
                  <a:pt x="87309" y="105663"/>
                  <a:pt x="87178" y="105648"/>
                </a:cubicBezTo>
                <a:lnTo>
                  <a:pt x="87210" y="105241"/>
                </a:lnTo>
                <a:close/>
                <a:moveTo>
                  <a:pt x="92257" y="105287"/>
                </a:moveTo>
                <a:lnTo>
                  <a:pt x="92283" y="105695"/>
                </a:lnTo>
                <a:cubicBezTo>
                  <a:pt x="91724" y="105737"/>
                  <a:pt x="91155" y="105764"/>
                  <a:pt x="90580" y="105774"/>
                </a:cubicBezTo>
                <a:lnTo>
                  <a:pt x="90574" y="105361"/>
                </a:lnTo>
                <a:cubicBezTo>
                  <a:pt x="91138" y="105350"/>
                  <a:pt x="91703" y="105325"/>
                  <a:pt x="92257" y="105287"/>
                </a:cubicBezTo>
                <a:close/>
                <a:moveTo>
                  <a:pt x="30418" y="0"/>
                </a:moveTo>
                <a:cubicBezTo>
                  <a:pt x="23321" y="0"/>
                  <a:pt x="16084" y="3256"/>
                  <a:pt x="11345" y="8502"/>
                </a:cubicBezTo>
                <a:cubicBezTo>
                  <a:pt x="10718" y="9196"/>
                  <a:pt x="10134" y="9917"/>
                  <a:pt x="9584" y="10665"/>
                </a:cubicBezTo>
                <a:lnTo>
                  <a:pt x="9809" y="10916"/>
                </a:lnTo>
                <a:cubicBezTo>
                  <a:pt x="9417" y="11261"/>
                  <a:pt x="9036" y="11622"/>
                  <a:pt x="8670" y="11987"/>
                </a:cubicBezTo>
                <a:cubicBezTo>
                  <a:pt x="4040" y="19115"/>
                  <a:pt x="2687" y="28139"/>
                  <a:pt x="3941" y="36546"/>
                </a:cubicBezTo>
                <a:cubicBezTo>
                  <a:pt x="4824" y="42471"/>
                  <a:pt x="6888" y="48365"/>
                  <a:pt x="6109" y="54300"/>
                </a:cubicBezTo>
                <a:cubicBezTo>
                  <a:pt x="6073" y="54578"/>
                  <a:pt x="6032" y="54855"/>
                  <a:pt x="5984" y="55132"/>
                </a:cubicBezTo>
                <a:cubicBezTo>
                  <a:pt x="6109" y="55617"/>
                  <a:pt x="6220" y="56092"/>
                  <a:pt x="6314" y="56553"/>
                </a:cubicBezTo>
                <a:lnTo>
                  <a:pt x="5916" y="56637"/>
                </a:lnTo>
                <a:cubicBezTo>
                  <a:pt x="5875" y="56459"/>
                  <a:pt x="5838" y="56276"/>
                  <a:pt x="5796" y="56087"/>
                </a:cubicBezTo>
                <a:cubicBezTo>
                  <a:pt x="5086" y="59322"/>
                  <a:pt x="3712" y="62415"/>
                  <a:pt x="2728" y="65597"/>
                </a:cubicBezTo>
                <a:cubicBezTo>
                  <a:pt x="1" y="74449"/>
                  <a:pt x="2458" y="84376"/>
                  <a:pt x="8456" y="91227"/>
                </a:cubicBezTo>
                <a:lnTo>
                  <a:pt x="8701" y="91075"/>
                </a:lnTo>
                <a:cubicBezTo>
                  <a:pt x="8984" y="91540"/>
                  <a:pt x="9281" y="92001"/>
                  <a:pt x="9589" y="92440"/>
                </a:cubicBezTo>
                <a:cubicBezTo>
                  <a:pt x="13363" y="96238"/>
                  <a:pt x="18321" y="98887"/>
                  <a:pt x="24131" y="99545"/>
                </a:cubicBezTo>
                <a:cubicBezTo>
                  <a:pt x="25270" y="99675"/>
                  <a:pt x="26410" y="99728"/>
                  <a:pt x="27553" y="99728"/>
                </a:cubicBezTo>
                <a:cubicBezTo>
                  <a:pt x="31964" y="99728"/>
                  <a:pt x="36394" y="98934"/>
                  <a:pt x="40820" y="98678"/>
                </a:cubicBezTo>
                <a:cubicBezTo>
                  <a:pt x="41866" y="98616"/>
                  <a:pt x="42910" y="98584"/>
                  <a:pt x="43955" y="98584"/>
                </a:cubicBezTo>
                <a:cubicBezTo>
                  <a:pt x="48445" y="98584"/>
                  <a:pt x="52928" y="99142"/>
                  <a:pt x="57264" y="100230"/>
                </a:cubicBezTo>
                <a:lnTo>
                  <a:pt x="57269" y="99832"/>
                </a:lnTo>
                <a:cubicBezTo>
                  <a:pt x="57839" y="99838"/>
                  <a:pt x="58403" y="99853"/>
                  <a:pt x="58967" y="99875"/>
                </a:cubicBezTo>
                <a:lnTo>
                  <a:pt x="58952" y="100282"/>
                </a:lnTo>
                <a:cubicBezTo>
                  <a:pt x="58408" y="100261"/>
                  <a:pt x="57865" y="100251"/>
                  <a:pt x="57317" y="100246"/>
                </a:cubicBezTo>
                <a:lnTo>
                  <a:pt x="57317" y="100246"/>
                </a:lnTo>
                <a:cubicBezTo>
                  <a:pt x="58414" y="100522"/>
                  <a:pt x="59505" y="100835"/>
                  <a:pt x="60582" y="101180"/>
                </a:cubicBezTo>
                <a:cubicBezTo>
                  <a:pt x="67307" y="103338"/>
                  <a:pt x="73588" y="106808"/>
                  <a:pt x="80522" y="108219"/>
                </a:cubicBezTo>
                <a:cubicBezTo>
                  <a:pt x="82109" y="108543"/>
                  <a:pt x="83672" y="108694"/>
                  <a:pt x="85203" y="108694"/>
                </a:cubicBezTo>
                <a:cubicBezTo>
                  <a:pt x="90721" y="108694"/>
                  <a:pt x="95852" y="106719"/>
                  <a:pt x="100502" y="103637"/>
                </a:cubicBezTo>
                <a:lnTo>
                  <a:pt x="100425" y="103444"/>
                </a:lnTo>
                <a:cubicBezTo>
                  <a:pt x="100727" y="103328"/>
                  <a:pt x="101030" y="103203"/>
                  <a:pt x="101334" y="103073"/>
                </a:cubicBezTo>
                <a:cubicBezTo>
                  <a:pt x="104474" y="100878"/>
                  <a:pt x="107390" y="98187"/>
                  <a:pt x="110049" y="95293"/>
                </a:cubicBezTo>
                <a:cubicBezTo>
                  <a:pt x="117912" y="86734"/>
                  <a:pt x="120577" y="74010"/>
                  <a:pt x="116790" y="63168"/>
                </a:cubicBezTo>
                <a:cubicBezTo>
                  <a:pt x="115498" y="59478"/>
                  <a:pt x="113529" y="56020"/>
                  <a:pt x="112437" y="52268"/>
                </a:cubicBezTo>
                <a:cubicBezTo>
                  <a:pt x="111878" y="50360"/>
                  <a:pt x="111658" y="48438"/>
                  <a:pt x="111663" y="46510"/>
                </a:cubicBezTo>
                <a:lnTo>
                  <a:pt x="111663" y="46510"/>
                </a:lnTo>
                <a:lnTo>
                  <a:pt x="111287" y="46624"/>
                </a:lnTo>
                <a:cubicBezTo>
                  <a:pt x="111120" y="46097"/>
                  <a:pt x="110974" y="45543"/>
                  <a:pt x="110843" y="44974"/>
                </a:cubicBezTo>
                <a:lnTo>
                  <a:pt x="111246" y="44885"/>
                </a:lnTo>
                <a:cubicBezTo>
                  <a:pt x="111366" y="45423"/>
                  <a:pt x="111507" y="45951"/>
                  <a:pt x="111663" y="46458"/>
                </a:cubicBezTo>
                <a:cubicBezTo>
                  <a:pt x="111711" y="35991"/>
                  <a:pt x="118367" y="25363"/>
                  <a:pt x="113853" y="15462"/>
                </a:cubicBezTo>
                <a:cubicBezTo>
                  <a:pt x="112657" y="12833"/>
                  <a:pt x="110937" y="10582"/>
                  <a:pt x="108837" y="8752"/>
                </a:cubicBezTo>
                <a:lnTo>
                  <a:pt x="108837" y="8752"/>
                </a:lnTo>
                <a:cubicBezTo>
                  <a:pt x="109009" y="9035"/>
                  <a:pt x="109165" y="9333"/>
                  <a:pt x="109317" y="9630"/>
                </a:cubicBezTo>
                <a:lnTo>
                  <a:pt x="108952" y="9818"/>
                </a:lnTo>
                <a:cubicBezTo>
                  <a:pt x="108701" y="9317"/>
                  <a:pt x="108419" y="8831"/>
                  <a:pt x="108116" y="8371"/>
                </a:cubicBezTo>
                <a:lnTo>
                  <a:pt x="108267" y="8272"/>
                </a:lnTo>
                <a:cubicBezTo>
                  <a:pt x="105347" y="5904"/>
                  <a:pt x="101756" y="4301"/>
                  <a:pt x="97843" y="3580"/>
                </a:cubicBezTo>
                <a:cubicBezTo>
                  <a:pt x="95528" y="3152"/>
                  <a:pt x="92937" y="2964"/>
                  <a:pt x="90251" y="2964"/>
                </a:cubicBezTo>
                <a:cubicBezTo>
                  <a:pt x="84723" y="2964"/>
                  <a:pt x="78797" y="3758"/>
                  <a:pt x="74083" y="4876"/>
                </a:cubicBezTo>
                <a:cubicBezTo>
                  <a:pt x="68582" y="6182"/>
                  <a:pt x="61559" y="9558"/>
                  <a:pt x="55598" y="9558"/>
                </a:cubicBezTo>
                <a:cubicBezTo>
                  <a:pt x="54250" y="9558"/>
                  <a:pt x="52959" y="9384"/>
                  <a:pt x="51746" y="8983"/>
                </a:cubicBezTo>
                <a:cubicBezTo>
                  <a:pt x="47179" y="7441"/>
                  <a:pt x="43621" y="3929"/>
                  <a:pt x="39264" y="1898"/>
                </a:cubicBezTo>
                <a:cubicBezTo>
                  <a:pt x="36478" y="601"/>
                  <a:pt x="33459" y="0"/>
                  <a:pt x="30418" y="0"/>
                </a:cubicBezTo>
                <a:close/>
              </a:path>
            </a:pathLst>
          </a:custGeom>
          <a:solidFill>
            <a:srgbClr val="E1F4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720575" y="2278400"/>
            <a:ext cx="49362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5100" y="1770450"/>
            <a:ext cx="4936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Ubuntu"/>
              <a:buNone/>
              <a:defRPr sz="3200" b="1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Ubuntu"/>
              <a:buNone/>
              <a:defRPr sz="3500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○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Work Sans"/>
              <a:buChar char="■"/>
              <a:def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6" r:id="rId5"/>
    <p:sldLayoutId id="2147483658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7" r:id="rId12"/>
    <p:sldLayoutId id="2147483670" r:id="rId13"/>
    <p:sldLayoutId id="2147483671" r:id="rId14"/>
    <p:sldLayoutId id="214748367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embed.ted.com/talks/celeste_headlee_10_ways_to_have_a_better_conversation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ted.com/talks/celeste_headlee_10_ways_to_have_a_better_conversation?language=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.eric.ed.gov/fulltext/EJ1120644.pdf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0"/>
          <p:cNvGrpSpPr/>
          <p:nvPr/>
        </p:nvGrpSpPr>
        <p:grpSpPr>
          <a:xfrm>
            <a:off x="5725689" y="30493"/>
            <a:ext cx="2940080" cy="1393760"/>
            <a:chOff x="2707875" y="1586441"/>
            <a:chExt cx="1455125" cy="689809"/>
          </a:xfrm>
        </p:grpSpPr>
        <p:sp>
          <p:nvSpPr>
            <p:cNvPr id="210" name="Google Shape;210;p30"/>
            <p:cNvSpPr/>
            <p:nvPr/>
          </p:nvSpPr>
          <p:spPr>
            <a:xfrm>
              <a:off x="3981225" y="2197250"/>
              <a:ext cx="181775" cy="79000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3890400" y="2110300"/>
              <a:ext cx="181775" cy="79150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3568500" y="1673241"/>
              <a:ext cx="181800" cy="79050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477675" y="1586441"/>
              <a:ext cx="181800" cy="79025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2994650" y="1909750"/>
              <a:ext cx="181675" cy="79025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2798825" y="1909750"/>
              <a:ext cx="181650" cy="79025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2898000" y="2003075"/>
              <a:ext cx="181675" cy="79150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2707875" y="1822800"/>
              <a:ext cx="181800" cy="79050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30"/>
          <p:cNvSpPr/>
          <p:nvPr/>
        </p:nvSpPr>
        <p:spPr>
          <a:xfrm>
            <a:off x="1912250" y="1258575"/>
            <a:ext cx="6516900" cy="2518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546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F3F3F3"/>
              </a:highlight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2836544" y="2900075"/>
            <a:ext cx="4668300" cy="409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0" name="Google Shape;220;p30"/>
          <p:cNvSpPr txBox="1">
            <a:spLocks noGrp="1"/>
          </p:cNvSpPr>
          <p:nvPr>
            <p:ph type="subTitle" idx="1"/>
          </p:nvPr>
        </p:nvSpPr>
        <p:spPr>
          <a:xfrm>
            <a:off x="1955444" y="2947025"/>
            <a:ext cx="6430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Enhancing Leadership through Communication</a:t>
            </a:r>
            <a:endParaRPr sz="1400" dirty="0"/>
          </a:p>
        </p:txBody>
      </p:sp>
      <p:sp>
        <p:nvSpPr>
          <p:cNvPr id="221" name="Google Shape;221;p30"/>
          <p:cNvSpPr txBox="1">
            <a:spLocks noGrp="1"/>
          </p:cNvSpPr>
          <p:nvPr>
            <p:ph type="ctrTitle"/>
          </p:nvPr>
        </p:nvSpPr>
        <p:spPr>
          <a:xfrm>
            <a:off x="1955444" y="1462175"/>
            <a:ext cx="6430500" cy="13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>
                <a:solidFill>
                  <a:schemeClr val="accent1"/>
                </a:solidFill>
              </a:rPr>
              <a:t>Effective </a:t>
            </a:r>
            <a:r>
              <a:rPr lang="en" sz="2900" dirty="0">
                <a:solidFill>
                  <a:schemeClr val="accent3">
                    <a:lumMod val="50000"/>
                  </a:schemeClr>
                </a:solidFill>
              </a:rPr>
              <a:t>Communication</a:t>
            </a:r>
            <a:r>
              <a:rPr lang="en" sz="2900" dirty="0">
                <a:solidFill>
                  <a:schemeClr val="accent1"/>
                </a:solidFill>
              </a:rPr>
              <a:t> and Stakeholder </a:t>
            </a:r>
            <a:r>
              <a:rPr lang="en" sz="2900" dirty="0">
                <a:solidFill>
                  <a:schemeClr val="accent3">
                    <a:lumMod val="50000"/>
                  </a:schemeClr>
                </a:solidFill>
              </a:rPr>
              <a:t>Engagement</a:t>
            </a:r>
            <a:endParaRPr sz="3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4407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4952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1186000" y="5350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0"/>
          <p:cNvSpPr/>
          <p:nvPr/>
        </p:nvSpPr>
        <p:spPr>
          <a:xfrm>
            <a:off x="253616" y="2406571"/>
            <a:ext cx="2071975" cy="2653700"/>
          </a:xfrm>
          <a:custGeom>
            <a:avLst/>
            <a:gdLst/>
            <a:ahLst/>
            <a:cxnLst/>
            <a:rect l="l" t="t" r="r" b="b"/>
            <a:pathLst>
              <a:path w="82879" h="106148" extrusionOk="0">
                <a:moveTo>
                  <a:pt x="20720" y="2397"/>
                </a:moveTo>
                <a:cubicBezTo>
                  <a:pt x="19164" y="2492"/>
                  <a:pt x="17704" y="904"/>
                  <a:pt x="16339" y="682"/>
                </a:cubicBezTo>
                <a:cubicBezTo>
                  <a:pt x="14974" y="460"/>
                  <a:pt x="13482" y="396"/>
                  <a:pt x="12529" y="1063"/>
                </a:cubicBezTo>
                <a:cubicBezTo>
                  <a:pt x="11577" y="1730"/>
                  <a:pt x="11100" y="1730"/>
                  <a:pt x="10624" y="4683"/>
                </a:cubicBezTo>
                <a:cubicBezTo>
                  <a:pt x="10148" y="7636"/>
                  <a:pt x="9862" y="15446"/>
                  <a:pt x="9671" y="18780"/>
                </a:cubicBezTo>
                <a:cubicBezTo>
                  <a:pt x="9481" y="22114"/>
                  <a:pt x="9799" y="23002"/>
                  <a:pt x="9481" y="24685"/>
                </a:cubicBezTo>
                <a:cubicBezTo>
                  <a:pt x="9164" y="26368"/>
                  <a:pt x="8973" y="27543"/>
                  <a:pt x="7766" y="28876"/>
                </a:cubicBezTo>
                <a:cubicBezTo>
                  <a:pt x="6560" y="30210"/>
                  <a:pt x="2528" y="31162"/>
                  <a:pt x="2242" y="32686"/>
                </a:cubicBezTo>
                <a:cubicBezTo>
                  <a:pt x="1956" y="34210"/>
                  <a:pt x="4814" y="36877"/>
                  <a:pt x="6052" y="38020"/>
                </a:cubicBezTo>
                <a:cubicBezTo>
                  <a:pt x="7290" y="39163"/>
                  <a:pt x="9227" y="38623"/>
                  <a:pt x="9671" y="39544"/>
                </a:cubicBezTo>
                <a:cubicBezTo>
                  <a:pt x="10116" y="40465"/>
                  <a:pt x="9830" y="40370"/>
                  <a:pt x="8719" y="43545"/>
                </a:cubicBezTo>
                <a:cubicBezTo>
                  <a:pt x="7608" y="46720"/>
                  <a:pt x="3798" y="55451"/>
                  <a:pt x="3004" y="58594"/>
                </a:cubicBezTo>
                <a:cubicBezTo>
                  <a:pt x="2210" y="61737"/>
                  <a:pt x="3194" y="61261"/>
                  <a:pt x="3956" y="62404"/>
                </a:cubicBezTo>
                <a:cubicBezTo>
                  <a:pt x="4718" y="63547"/>
                  <a:pt x="6878" y="64531"/>
                  <a:pt x="7576" y="65452"/>
                </a:cubicBezTo>
                <a:cubicBezTo>
                  <a:pt x="8275" y="66373"/>
                  <a:pt x="9385" y="65230"/>
                  <a:pt x="8147" y="67929"/>
                </a:cubicBezTo>
                <a:cubicBezTo>
                  <a:pt x="6909" y="70628"/>
                  <a:pt x="972" y="78597"/>
                  <a:pt x="146" y="81645"/>
                </a:cubicBezTo>
                <a:cubicBezTo>
                  <a:pt x="-679" y="84693"/>
                  <a:pt x="2337" y="85296"/>
                  <a:pt x="3194" y="86217"/>
                </a:cubicBezTo>
                <a:cubicBezTo>
                  <a:pt x="4051" y="87138"/>
                  <a:pt x="5163" y="86248"/>
                  <a:pt x="5290" y="87169"/>
                </a:cubicBezTo>
                <a:cubicBezTo>
                  <a:pt x="5417" y="88090"/>
                  <a:pt x="4559" y="89519"/>
                  <a:pt x="3956" y="91741"/>
                </a:cubicBezTo>
                <a:cubicBezTo>
                  <a:pt x="3353" y="93964"/>
                  <a:pt x="1829" y="98472"/>
                  <a:pt x="1670" y="100504"/>
                </a:cubicBezTo>
                <a:cubicBezTo>
                  <a:pt x="1511" y="102536"/>
                  <a:pt x="2083" y="103330"/>
                  <a:pt x="3004" y="103933"/>
                </a:cubicBezTo>
                <a:cubicBezTo>
                  <a:pt x="3925" y="104536"/>
                  <a:pt x="274" y="103775"/>
                  <a:pt x="7195" y="104124"/>
                </a:cubicBezTo>
                <a:cubicBezTo>
                  <a:pt x="14117" y="104473"/>
                  <a:pt x="37739" y="106505"/>
                  <a:pt x="44533" y="106029"/>
                </a:cubicBezTo>
                <a:cubicBezTo>
                  <a:pt x="51328" y="105553"/>
                  <a:pt x="47454" y="107172"/>
                  <a:pt x="47962" y="101266"/>
                </a:cubicBezTo>
                <a:cubicBezTo>
                  <a:pt x="48470" y="95361"/>
                  <a:pt x="48661" y="77867"/>
                  <a:pt x="47581" y="70596"/>
                </a:cubicBezTo>
                <a:cubicBezTo>
                  <a:pt x="46502" y="63325"/>
                  <a:pt x="42565" y="60658"/>
                  <a:pt x="41485" y="57642"/>
                </a:cubicBezTo>
                <a:cubicBezTo>
                  <a:pt x="40406" y="54626"/>
                  <a:pt x="40850" y="54086"/>
                  <a:pt x="41104" y="52498"/>
                </a:cubicBezTo>
                <a:cubicBezTo>
                  <a:pt x="41358" y="50911"/>
                  <a:pt x="42565" y="49165"/>
                  <a:pt x="43009" y="48117"/>
                </a:cubicBezTo>
                <a:cubicBezTo>
                  <a:pt x="43454" y="47069"/>
                  <a:pt x="43041" y="46466"/>
                  <a:pt x="43771" y="46212"/>
                </a:cubicBezTo>
                <a:cubicBezTo>
                  <a:pt x="44501" y="45958"/>
                  <a:pt x="44691" y="46149"/>
                  <a:pt x="47390" y="46593"/>
                </a:cubicBezTo>
                <a:cubicBezTo>
                  <a:pt x="50089" y="47038"/>
                  <a:pt x="57360" y="48974"/>
                  <a:pt x="59963" y="48879"/>
                </a:cubicBezTo>
                <a:cubicBezTo>
                  <a:pt x="62567" y="48784"/>
                  <a:pt x="61074" y="49228"/>
                  <a:pt x="63011" y="46021"/>
                </a:cubicBezTo>
                <a:cubicBezTo>
                  <a:pt x="64948" y="42814"/>
                  <a:pt x="69235" y="32813"/>
                  <a:pt x="71584" y="29638"/>
                </a:cubicBezTo>
                <a:cubicBezTo>
                  <a:pt x="73934" y="26463"/>
                  <a:pt x="75648" y="27701"/>
                  <a:pt x="77108" y="26971"/>
                </a:cubicBezTo>
                <a:cubicBezTo>
                  <a:pt x="78569" y="26241"/>
                  <a:pt x="79426" y="25987"/>
                  <a:pt x="80347" y="25257"/>
                </a:cubicBezTo>
                <a:cubicBezTo>
                  <a:pt x="81268" y="24527"/>
                  <a:pt x="82316" y="24082"/>
                  <a:pt x="82633" y="22590"/>
                </a:cubicBezTo>
                <a:cubicBezTo>
                  <a:pt x="82951" y="21098"/>
                  <a:pt x="82982" y="17478"/>
                  <a:pt x="82252" y="16303"/>
                </a:cubicBezTo>
                <a:cubicBezTo>
                  <a:pt x="81522" y="15128"/>
                  <a:pt x="79489" y="15287"/>
                  <a:pt x="78251" y="15541"/>
                </a:cubicBezTo>
                <a:cubicBezTo>
                  <a:pt x="77013" y="15795"/>
                  <a:pt x="76187" y="17383"/>
                  <a:pt x="74822" y="17827"/>
                </a:cubicBezTo>
                <a:cubicBezTo>
                  <a:pt x="73457" y="18272"/>
                  <a:pt x="71394" y="17637"/>
                  <a:pt x="70060" y="18208"/>
                </a:cubicBezTo>
                <a:cubicBezTo>
                  <a:pt x="68727" y="18780"/>
                  <a:pt x="67678" y="20081"/>
                  <a:pt x="66821" y="21256"/>
                </a:cubicBezTo>
                <a:cubicBezTo>
                  <a:pt x="65964" y="22431"/>
                  <a:pt x="66726" y="22908"/>
                  <a:pt x="64916" y="25257"/>
                </a:cubicBezTo>
                <a:cubicBezTo>
                  <a:pt x="63106" y="27607"/>
                  <a:pt x="58471" y="33639"/>
                  <a:pt x="55963" y="35353"/>
                </a:cubicBezTo>
                <a:cubicBezTo>
                  <a:pt x="53455" y="37068"/>
                  <a:pt x="52820" y="36433"/>
                  <a:pt x="49867" y="35544"/>
                </a:cubicBezTo>
                <a:cubicBezTo>
                  <a:pt x="46914" y="34655"/>
                  <a:pt x="40183" y="31956"/>
                  <a:pt x="38246" y="30019"/>
                </a:cubicBezTo>
                <a:cubicBezTo>
                  <a:pt x="36309" y="28082"/>
                  <a:pt x="37802" y="25828"/>
                  <a:pt x="38246" y="23923"/>
                </a:cubicBezTo>
                <a:cubicBezTo>
                  <a:pt x="38691" y="22018"/>
                  <a:pt x="40659" y="20970"/>
                  <a:pt x="40913" y="18589"/>
                </a:cubicBezTo>
                <a:cubicBezTo>
                  <a:pt x="41167" y="16208"/>
                  <a:pt x="40437" y="12081"/>
                  <a:pt x="39770" y="9636"/>
                </a:cubicBezTo>
                <a:cubicBezTo>
                  <a:pt x="39103" y="7191"/>
                  <a:pt x="38120" y="5350"/>
                  <a:pt x="36913" y="3921"/>
                </a:cubicBezTo>
                <a:cubicBezTo>
                  <a:pt x="35707" y="2492"/>
                  <a:pt x="34404" y="1698"/>
                  <a:pt x="32531" y="1063"/>
                </a:cubicBezTo>
                <a:cubicBezTo>
                  <a:pt x="30658" y="428"/>
                  <a:pt x="27642" y="-111"/>
                  <a:pt x="25673" y="111"/>
                </a:cubicBezTo>
                <a:cubicBezTo>
                  <a:pt x="23705" y="333"/>
                  <a:pt x="22276" y="2302"/>
                  <a:pt x="20720" y="23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226" name="Google Shape;226;p30"/>
          <p:cNvGrpSpPr/>
          <p:nvPr/>
        </p:nvGrpSpPr>
        <p:grpSpPr>
          <a:xfrm>
            <a:off x="300247" y="2469617"/>
            <a:ext cx="1998477" cy="2518666"/>
            <a:chOff x="122" y="2852317"/>
            <a:chExt cx="1998477" cy="2518666"/>
          </a:xfrm>
        </p:grpSpPr>
        <p:sp>
          <p:nvSpPr>
            <p:cNvPr id="227" name="Google Shape;227;p30"/>
            <p:cNvSpPr/>
            <p:nvPr/>
          </p:nvSpPr>
          <p:spPr>
            <a:xfrm flipH="1">
              <a:off x="808464" y="3203439"/>
              <a:ext cx="100532" cy="127151"/>
            </a:xfrm>
            <a:custGeom>
              <a:avLst/>
              <a:gdLst/>
              <a:ahLst/>
              <a:cxnLst/>
              <a:rect l="l" t="t" r="r" b="b"/>
              <a:pathLst>
                <a:path w="2655" h="3358" extrusionOk="0">
                  <a:moveTo>
                    <a:pt x="1146" y="0"/>
                  </a:moveTo>
                  <a:cubicBezTo>
                    <a:pt x="468" y="0"/>
                    <a:pt x="0" y="855"/>
                    <a:pt x="39" y="1573"/>
                  </a:cubicBezTo>
                  <a:cubicBezTo>
                    <a:pt x="64" y="2018"/>
                    <a:pt x="256" y="2441"/>
                    <a:pt x="525" y="2776"/>
                  </a:cubicBezTo>
                  <a:cubicBezTo>
                    <a:pt x="709" y="3002"/>
                    <a:pt x="935" y="3192"/>
                    <a:pt x="1196" y="3288"/>
                  </a:cubicBezTo>
                  <a:cubicBezTo>
                    <a:pt x="1312" y="3334"/>
                    <a:pt x="1435" y="3358"/>
                    <a:pt x="1556" y="3358"/>
                  </a:cubicBezTo>
                  <a:cubicBezTo>
                    <a:pt x="1701" y="3358"/>
                    <a:pt x="1845" y="3323"/>
                    <a:pt x="1971" y="3250"/>
                  </a:cubicBezTo>
                  <a:cubicBezTo>
                    <a:pt x="2185" y="3124"/>
                    <a:pt x="2340" y="2902"/>
                    <a:pt x="2436" y="2650"/>
                  </a:cubicBezTo>
                  <a:cubicBezTo>
                    <a:pt x="2655" y="2076"/>
                    <a:pt x="2566" y="1377"/>
                    <a:pt x="2264" y="823"/>
                  </a:cubicBezTo>
                  <a:cubicBezTo>
                    <a:pt x="2055" y="441"/>
                    <a:pt x="1728" y="110"/>
                    <a:pt x="1338" y="23"/>
                  </a:cubicBezTo>
                  <a:cubicBezTo>
                    <a:pt x="1272" y="8"/>
                    <a:pt x="1209" y="0"/>
                    <a:pt x="1146" y="0"/>
                  </a:cubicBezTo>
                  <a:close/>
                </a:path>
              </a:pathLst>
            </a:custGeom>
            <a:solidFill>
              <a:srgbClr val="FF6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 flipH="1">
              <a:off x="427088" y="2906350"/>
              <a:ext cx="54450" cy="74783"/>
            </a:xfrm>
            <a:custGeom>
              <a:avLst/>
              <a:gdLst/>
              <a:ahLst/>
              <a:cxnLst/>
              <a:rect l="l" t="t" r="r" b="b"/>
              <a:pathLst>
                <a:path w="1438" h="1975" extrusionOk="0">
                  <a:moveTo>
                    <a:pt x="968" y="1"/>
                  </a:moveTo>
                  <a:cubicBezTo>
                    <a:pt x="625" y="324"/>
                    <a:pt x="310" y="684"/>
                    <a:pt x="0" y="1044"/>
                  </a:cubicBezTo>
                  <a:cubicBezTo>
                    <a:pt x="206" y="1304"/>
                    <a:pt x="248" y="1719"/>
                    <a:pt x="453" y="1974"/>
                  </a:cubicBezTo>
                  <a:cubicBezTo>
                    <a:pt x="747" y="1669"/>
                    <a:pt x="1074" y="1463"/>
                    <a:pt x="1438" y="1266"/>
                  </a:cubicBezTo>
                  <a:cubicBezTo>
                    <a:pt x="1312" y="835"/>
                    <a:pt x="1153" y="411"/>
                    <a:pt x="968" y="1"/>
                  </a:cubicBezTo>
                  <a:close/>
                </a:path>
              </a:pathLst>
            </a:custGeom>
            <a:solidFill>
              <a:srgbClr val="CA7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 flipH="1">
              <a:off x="104706" y="2867766"/>
              <a:ext cx="344306" cy="864799"/>
            </a:xfrm>
            <a:custGeom>
              <a:avLst/>
              <a:gdLst/>
              <a:ahLst/>
              <a:cxnLst/>
              <a:rect l="l" t="t" r="r" b="b"/>
              <a:pathLst>
                <a:path w="9093" h="22839" extrusionOk="0">
                  <a:moveTo>
                    <a:pt x="2309" y="1"/>
                  </a:moveTo>
                  <a:cubicBezTo>
                    <a:pt x="1797" y="1"/>
                    <a:pt x="1277" y="181"/>
                    <a:pt x="830" y="462"/>
                  </a:cubicBezTo>
                  <a:cubicBezTo>
                    <a:pt x="571" y="621"/>
                    <a:pt x="335" y="814"/>
                    <a:pt x="109" y="1020"/>
                  </a:cubicBezTo>
                  <a:cubicBezTo>
                    <a:pt x="294" y="1430"/>
                    <a:pt x="453" y="1854"/>
                    <a:pt x="579" y="2285"/>
                  </a:cubicBezTo>
                  <a:cubicBezTo>
                    <a:pt x="604" y="2269"/>
                    <a:pt x="633" y="2256"/>
                    <a:pt x="662" y="2239"/>
                  </a:cubicBezTo>
                  <a:cubicBezTo>
                    <a:pt x="803" y="2164"/>
                    <a:pt x="952" y="2099"/>
                    <a:pt x="1105" y="2099"/>
                  </a:cubicBezTo>
                  <a:cubicBezTo>
                    <a:pt x="1123" y="2099"/>
                    <a:pt x="1140" y="2099"/>
                    <a:pt x="1157" y="2101"/>
                  </a:cubicBezTo>
                  <a:cubicBezTo>
                    <a:pt x="1426" y="2130"/>
                    <a:pt x="1631" y="2370"/>
                    <a:pt x="1765" y="2612"/>
                  </a:cubicBezTo>
                  <a:cubicBezTo>
                    <a:pt x="2189" y="3384"/>
                    <a:pt x="2197" y="4331"/>
                    <a:pt x="2117" y="5224"/>
                  </a:cubicBezTo>
                  <a:cubicBezTo>
                    <a:pt x="1769" y="9101"/>
                    <a:pt x="0" y="12769"/>
                    <a:pt x="0" y="16663"/>
                  </a:cubicBezTo>
                  <a:cubicBezTo>
                    <a:pt x="0" y="17791"/>
                    <a:pt x="155" y="18939"/>
                    <a:pt x="633" y="19950"/>
                  </a:cubicBezTo>
                  <a:cubicBezTo>
                    <a:pt x="1372" y="21513"/>
                    <a:pt x="2893" y="22628"/>
                    <a:pt x="4536" y="22812"/>
                  </a:cubicBezTo>
                  <a:cubicBezTo>
                    <a:pt x="4697" y="22830"/>
                    <a:pt x="4859" y="22838"/>
                    <a:pt x="5021" y="22838"/>
                  </a:cubicBezTo>
                  <a:cubicBezTo>
                    <a:pt x="6506" y="22838"/>
                    <a:pt x="7987" y="22104"/>
                    <a:pt x="8917" y="20871"/>
                  </a:cubicBezTo>
                  <a:lnTo>
                    <a:pt x="8917" y="20871"/>
                  </a:lnTo>
                  <a:cubicBezTo>
                    <a:pt x="8763" y="20911"/>
                    <a:pt x="8605" y="20929"/>
                    <a:pt x="8447" y="20929"/>
                  </a:cubicBezTo>
                  <a:cubicBezTo>
                    <a:pt x="7952" y="20929"/>
                    <a:pt x="7451" y="20747"/>
                    <a:pt x="7035" y="20461"/>
                  </a:cubicBezTo>
                  <a:cubicBezTo>
                    <a:pt x="6481" y="20088"/>
                    <a:pt x="6062" y="19517"/>
                    <a:pt x="5789" y="18888"/>
                  </a:cubicBezTo>
                  <a:lnTo>
                    <a:pt x="5789" y="18888"/>
                  </a:lnTo>
                  <a:cubicBezTo>
                    <a:pt x="6301" y="19477"/>
                    <a:pt x="7077" y="19756"/>
                    <a:pt x="7855" y="19756"/>
                  </a:cubicBezTo>
                  <a:cubicBezTo>
                    <a:pt x="8281" y="19756"/>
                    <a:pt x="8708" y="19672"/>
                    <a:pt x="9093" y="19509"/>
                  </a:cubicBezTo>
                  <a:cubicBezTo>
                    <a:pt x="8045" y="19211"/>
                    <a:pt x="7240" y="18315"/>
                    <a:pt x="6686" y="17329"/>
                  </a:cubicBezTo>
                  <a:cubicBezTo>
                    <a:pt x="5500" y="15216"/>
                    <a:pt x="5274" y="12668"/>
                    <a:pt x="5249" y="10212"/>
                  </a:cubicBezTo>
                  <a:cubicBezTo>
                    <a:pt x="5228" y="7760"/>
                    <a:pt x="5375" y="5266"/>
                    <a:pt x="4833" y="2881"/>
                  </a:cubicBezTo>
                  <a:cubicBezTo>
                    <a:pt x="4578" y="1745"/>
                    <a:pt x="4050" y="521"/>
                    <a:pt x="3010" y="126"/>
                  </a:cubicBezTo>
                  <a:cubicBezTo>
                    <a:pt x="2784" y="40"/>
                    <a:pt x="2547" y="1"/>
                    <a:pt x="2309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 flipH="1">
              <a:off x="402173" y="2855498"/>
              <a:ext cx="527270" cy="448625"/>
            </a:xfrm>
            <a:custGeom>
              <a:avLst/>
              <a:gdLst/>
              <a:ahLst/>
              <a:cxnLst/>
              <a:rect l="l" t="t" r="r" b="b"/>
              <a:pathLst>
                <a:path w="13925" h="11848" extrusionOk="0">
                  <a:moveTo>
                    <a:pt x="7395" y="0"/>
                  </a:moveTo>
                  <a:cubicBezTo>
                    <a:pt x="4231" y="0"/>
                    <a:pt x="2126" y="1831"/>
                    <a:pt x="1446" y="2777"/>
                  </a:cubicBezTo>
                  <a:cubicBezTo>
                    <a:pt x="675" y="3846"/>
                    <a:pt x="1" y="5112"/>
                    <a:pt x="67" y="6491"/>
                  </a:cubicBezTo>
                  <a:cubicBezTo>
                    <a:pt x="130" y="7724"/>
                    <a:pt x="734" y="8868"/>
                    <a:pt x="1560" y="9680"/>
                  </a:cubicBezTo>
                  <a:cubicBezTo>
                    <a:pt x="2381" y="10490"/>
                    <a:pt x="3412" y="10997"/>
                    <a:pt x="4464" y="11332"/>
                  </a:cubicBezTo>
                  <a:cubicBezTo>
                    <a:pt x="5548" y="11676"/>
                    <a:pt x="6672" y="11848"/>
                    <a:pt x="7797" y="11848"/>
                  </a:cubicBezTo>
                  <a:cubicBezTo>
                    <a:pt x="8743" y="11848"/>
                    <a:pt x="9688" y="11726"/>
                    <a:pt x="10609" y="11483"/>
                  </a:cubicBezTo>
                  <a:cubicBezTo>
                    <a:pt x="10713" y="11530"/>
                    <a:pt x="10763" y="11551"/>
                    <a:pt x="10806" y="11551"/>
                  </a:cubicBezTo>
                  <a:cubicBezTo>
                    <a:pt x="10860" y="11551"/>
                    <a:pt x="10904" y="11517"/>
                    <a:pt x="11033" y="11454"/>
                  </a:cubicBezTo>
                  <a:cubicBezTo>
                    <a:pt x="11347" y="11295"/>
                    <a:pt x="11661" y="11139"/>
                    <a:pt x="11947" y="10926"/>
                  </a:cubicBezTo>
                  <a:cubicBezTo>
                    <a:pt x="12303" y="10657"/>
                    <a:pt x="12605" y="10305"/>
                    <a:pt x="12861" y="9920"/>
                  </a:cubicBezTo>
                  <a:cubicBezTo>
                    <a:pt x="13577" y="8834"/>
                    <a:pt x="13925" y="7455"/>
                    <a:pt x="13867" y="6105"/>
                  </a:cubicBezTo>
                  <a:cubicBezTo>
                    <a:pt x="13808" y="4751"/>
                    <a:pt x="13350" y="3435"/>
                    <a:pt x="12613" y="2367"/>
                  </a:cubicBezTo>
                  <a:cubicBezTo>
                    <a:pt x="12315" y="1934"/>
                    <a:pt x="11976" y="1541"/>
                    <a:pt x="11578" y="1226"/>
                  </a:cubicBezTo>
                  <a:cubicBezTo>
                    <a:pt x="11129" y="874"/>
                    <a:pt x="10634" y="593"/>
                    <a:pt x="10106" y="430"/>
                  </a:cubicBezTo>
                  <a:cubicBezTo>
                    <a:pt x="9133" y="127"/>
                    <a:pt x="8227" y="0"/>
                    <a:pt x="7395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 flipH="1">
              <a:off x="437539" y="2870644"/>
              <a:ext cx="451919" cy="626287"/>
            </a:xfrm>
            <a:custGeom>
              <a:avLst/>
              <a:gdLst/>
              <a:ahLst/>
              <a:cxnLst/>
              <a:rect l="l" t="t" r="r" b="b"/>
              <a:pathLst>
                <a:path w="11935" h="16540" extrusionOk="0">
                  <a:moveTo>
                    <a:pt x="6753" y="0"/>
                  </a:moveTo>
                  <a:cubicBezTo>
                    <a:pt x="5934" y="0"/>
                    <a:pt x="5128" y="233"/>
                    <a:pt x="4377" y="562"/>
                  </a:cubicBezTo>
                  <a:cubicBezTo>
                    <a:pt x="2746" y="1279"/>
                    <a:pt x="1300" y="2515"/>
                    <a:pt x="609" y="4142"/>
                  </a:cubicBezTo>
                  <a:cubicBezTo>
                    <a:pt x="1" y="5583"/>
                    <a:pt x="21" y="7210"/>
                    <a:pt x="227" y="8761"/>
                  </a:cubicBezTo>
                  <a:cubicBezTo>
                    <a:pt x="386" y="9939"/>
                    <a:pt x="93" y="16353"/>
                    <a:pt x="4142" y="16533"/>
                  </a:cubicBezTo>
                  <a:cubicBezTo>
                    <a:pt x="4234" y="16537"/>
                    <a:pt x="4326" y="16539"/>
                    <a:pt x="4416" y="16539"/>
                  </a:cubicBezTo>
                  <a:cubicBezTo>
                    <a:pt x="9603" y="16539"/>
                    <a:pt x="11361" y="9807"/>
                    <a:pt x="11679" y="7726"/>
                  </a:cubicBezTo>
                  <a:cubicBezTo>
                    <a:pt x="11934" y="6045"/>
                    <a:pt x="11805" y="4263"/>
                    <a:pt x="11008" y="2758"/>
                  </a:cubicBezTo>
                  <a:cubicBezTo>
                    <a:pt x="10212" y="1253"/>
                    <a:pt x="8669" y="80"/>
                    <a:pt x="6955" y="5"/>
                  </a:cubicBezTo>
                  <a:cubicBezTo>
                    <a:pt x="6887" y="2"/>
                    <a:pt x="6820" y="0"/>
                    <a:pt x="6753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 flipH="1">
              <a:off x="424210" y="2852317"/>
              <a:ext cx="484634" cy="411176"/>
            </a:xfrm>
            <a:custGeom>
              <a:avLst/>
              <a:gdLst/>
              <a:ahLst/>
              <a:cxnLst/>
              <a:rect l="l" t="t" r="r" b="b"/>
              <a:pathLst>
                <a:path w="12799" h="10859" extrusionOk="0">
                  <a:moveTo>
                    <a:pt x="7318" y="0"/>
                  </a:moveTo>
                  <a:cubicBezTo>
                    <a:pt x="7210" y="0"/>
                    <a:pt x="7101" y="4"/>
                    <a:pt x="6993" y="11"/>
                  </a:cubicBezTo>
                  <a:cubicBezTo>
                    <a:pt x="6247" y="61"/>
                    <a:pt x="5518" y="283"/>
                    <a:pt x="4805" y="530"/>
                  </a:cubicBezTo>
                  <a:cubicBezTo>
                    <a:pt x="4143" y="761"/>
                    <a:pt x="3481" y="1017"/>
                    <a:pt x="2902" y="1428"/>
                  </a:cubicBezTo>
                  <a:cubicBezTo>
                    <a:pt x="1955" y="2103"/>
                    <a:pt x="1293" y="3138"/>
                    <a:pt x="734" y="4190"/>
                  </a:cubicBezTo>
                  <a:cubicBezTo>
                    <a:pt x="270" y="5070"/>
                    <a:pt x="1" y="6017"/>
                    <a:pt x="35" y="7023"/>
                  </a:cubicBezTo>
                  <a:cubicBezTo>
                    <a:pt x="503" y="7369"/>
                    <a:pt x="1080" y="7458"/>
                    <a:pt x="1660" y="7458"/>
                  </a:cubicBezTo>
                  <a:cubicBezTo>
                    <a:pt x="1874" y="7458"/>
                    <a:pt x="2089" y="7446"/>
                    <a:pt x="2299" y="7430"/>
                  </a:cubicBezTo>
                  <a:cubicBezTo>
                    <a:pt x="3669" y="7325"/>
                    <a:pt x="5035" y="7108"/>
                    <a:pt x="6377" y="6785"/>
                  </a:cubicBezTo>
                  <a:cubicBezTo>
                    <a:pt x="7492" y="6516"/>
                    <a:pt x="8766" y="6243"/>
                    <a:pt x="9525" y="5343"/>
                  </a:cubicBezTo>
                  <a:lnTo>
                    <a:pt x="9525" y="5343"/>
                  </a:lnTo>
                  <a:cubicBezTo>
                    <a:pt x="9391" y="6403"/>
                    <a:pt x="9461" y="7506"/>
                    <a:pt x="9831" y="8503"/>
                  </a:cubicBezTo>
                  <a:cubicBezTo>
                    <a:pt x="10200" y="9497"/>
                    <a:pt x="10883" y="10381"/>
                    <a:pt x="11788" y="10859"/>
                  </a:cubicBezTo>
                  <a:cubicBezTo>
                    <a:pt x="12312" y="9337"/>
                    <a:pt x="12798" y="7627"/>
                    <a:pt x="12719" y="6009"/>
                  </a:cubicBezTo>
                  <a:cubicBezTo>
                    <a:pt x="12643" y="4391"/>
                    <a:pt x="12098" y="2761"/>
                    <a:pt x="11017" y="1612"/>
                  </a:cubicBezTo>
                  <a:cubicBezTo>
                    <a:pt x="10054" y="583"/>
                    <a:pt x="8688" y="0"/>
                    <a:pt x="7318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 flipH="1">
              <a:off x="425309" y="3208929"/>
              <a:ext cx="100986" cy="129839"/>
            </a:xfrm>
            <a:custGeom>
              <a:avLst/>
              <a:gdLst/>
              <a:ahLst/>
              <a:cxnLst/>
              <a:rect l="l" t="t" r="r" b="b"/>
              <a:pathLst>
                <a:path w="2667" h="3429" extrusionOk="0">
                  <a:moveTo>
                    <a:pt x="1527" y="0"/>
                  </a:moveTo>
                  <a:cubicBezTo>
                    <a:pt x="1463" y="0"/>
                    <a:pt x="1397" y="8"/>
                    <a:pt x="1329" y="25"/>
                  </a:cubicBezTo>
                  <a:cubicBezTo>
                    <a:pt x="939" y="120"/>
                    <a:pt x="612" y="456"/>
                    <a:pt x="399" y="849"/>
                  </a:cubicBezTo>
                  <a:cubicBezTo>
                    <a:pt x="97" y="1412"/>
                    <a:pt x="0" y="2128"/>
                    <a:pt x="219" y="2716"/>
                  </a:cubicBezTo>
                  <a:cubicBezTo>
                    <a:pt x="310" y="2967"/>
                    <a:pt x="461" y="3198"/>
                    <a:pt x="675" y="3323"/>
                  </a:cubicBezTo>
                  <a:cubicBezTo>
                    <a:pt x="801" y="3395"/>
                    <a:pt x="942" y="3428"/>
                    <a:pt x="1086" y="3428"/>
                  </a:cubicBezTo>
                  <a:cubicBezTo>
                    <a:pt x="1210" y="3428"/>
                    <a:pt x="1336" y="3403"/>
                    <a:pt x="1455" y="3356"/>
                  </a:cubicBezTo>
                  <a:cubicBezTo>
                    <a:pt x="1715" y="3256"/>
                    <a:pt x="1941" y="3059"/>
                    <a:pt x="2130" y="2828"/>
                  </a:cubicBezTo>
                  <a:cubicBezTo>
                    <a:pt x="2402" y="2484"/>
                    <a:pt x="2595" y="2049"/>
                    <a:pt x="2624" y="1600"/>
                  </a:cubicBezTo>
                  <a:cubicBezTo>
                    <a:pt x="2666" y="868"/>
                    <a:pt x="2205" y="0"/>
                    <a:pt x="1527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 flipH="1">
              <a:off x="426937" y="3232519"/>
              <a:ext cx="80463" cy="89248"/>
            </a:xfrm>
            <a:custGeom>
              <a:avLst/>
              <a:gdLst/>
              <a:ahLst/>
              <a:cxnLst/>
              <a:rect l="l" t="t" r="r" b="b"/>
              <a:pathLst>
                <a:path w="2125" h="2357" extrusionOk="0">
                  <a:moveTo>
                    <a:pt x="1153" y="0"/>
                  </a:moveTo>
                  <a:cubicBezTo>
                    <a:pt x="1103" y="0"/>
                    <a:pt x="1048" y="5"/>
                    <a:pt x="997" y="21"/>
                  </a:cubicBezTo>
                  <a:cubicBezTo>
                    <a:pt x="742" y="85"/>
                    <a:pt x="536" y="286"/>
                    <a:pt x="394" y="516"/>
                  </a:cubicBezTo>
                  <a:cubicBezTo>
                    <a:pt x="256" y="751"/>
                    <a:pt x="172" y="1019"/>
                    <a:pt x="92" y="1283"/>
                  </a:cubicBezTo>
                  <a:cubicBezTo>
                    <a:pt x="260" y="1375"/>
                    <a:pt x="415" y="1505"/>
                    <a:pt x="545" y="1652"/>
                  </a:cubicBezTo>
                  <a:cubicBezTo>
                    <a:pt x="566" y="1681"/>
                    <a:pt x="591" y="1706"/>
                    <a:pt x="595" y="1741"/>
                  </a:cubicBezTo>
                  <a:cubicBezTo>
                    <a:pt x="608" y="1803"/>
                    <a:pt x="562" y="1857"/>
                    <a:pt x="515" y="1895"/>
                  </a:cubicBezTo>
                  <a:cubicBezTo>
                    <a:pt x="374" y="2029"/>
                    <a:pt x="188" y="2118"/>
                    <a:pt x="0" y="2151"/>
                  </a:cubicBezTo>
                  <a:cubicBezTo>
                    <a:pt x="0" y="2151"/>
                    <a:pt x="218" y="2356"/>
                    <a:pt x="545" y="2356"/>
                  </a:cubicBezTo>
                  <a:cubicBezTo>
                    <a:pt x="784" y="2356"/>
                    <a:pt x="1090" y="2244"/>
                    <a:pt x="1409" y="1849"/>
                  </a:cubicBezTo>
                  <a:cubicBezTo>
                    <a:pt x="2125" y="977"/>
                    <a:pt x="1681" y="294"/>
                    <a:pt x="1681" y="294"/>
                  </a:cubicBezTo>
                  <a:cubicBezTo>
                    <a:pt x="1576" y="101"/>
                    <a:pt x="1366" y="0"/>
                    <a:pt x="1153" y="0"/>
                  </a:cubicBezTo>
                  <a:close/>
                </a:path>
              </a:pathLst>
            </a:custGeom>
            <a:solidFill>
              <a:srgbClr val="FF4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 flipH="1">
              <a:off x="443711" y="3232330"/>
              <a:ext cx="63689" cy="81637"/>
            </a:xfrm>
            <a:custGeom>
              <a:avLst/>
              <a:gdLst/>
              <a:ahLst/>
              <a:cxnLst/>
              <a:rect l="l" t="t" r="r" b="b"/>
              <a:pathLst>
                <a:path w="1682" h="2156" extrusionOk="0">
                  <a:moveTo>
                    <a:pt x="1154" y="1"/>
                  </a:moveTo>
                  <a:cubicBezTo>
                    <a:pt x="1063" y="1"/>
                    <a:pt x="972" y="18"/>
                    <a:pt x="885" y="55"/>
                  </a:cubicBezTo>
                  <a:cubicBezTo>
                    <a:pt x="838" y="77"/>
                    <a:pt x="792" y="98"/>
                    <a:pt x="751" y="127"/>
                  </a:cubicBezTo>
                  <a:cubicBezTo>
                    <a:pt x="709" y="152"/>
                    <a:pt x="670" y="186"/>
                    <a:pt x="633" y="219"/>
                  </a:cubicBezTo>
                  <a:cubicBezTo>
                    <a:pt x="591" y="253"/>
                    <a:pt x="558" y="291"/>
                    <a:pt x="524" y="328"/>
                  </a:cubicBezTo>
                  <a:cubicBezTo>
                    <a:pt x="490" y="366"/>
                    <a:pt x="461" y="408"/>
                    <a:pt x="432" y="450"/>
                  </a:cubicBezTo>
                  <a:cubicBezTo>
                    <a:pt x="374" y="533"/>
                    <a:pt x="327" y="622"/>
                    <a:pt x="285" y="714"/>
                  </a:cubicBezTo>
                  <a:cubicBezTo>
                    <a:pt x="201" y="898"/>
                    <a:pt x="142" y="1092"/>
                    <a:pt x="84" y="1284"/>
                  </a:cubicBezTo>
                  <a:lnTo>
                    <a:pt x="84" y="1293"/>
                  </a:lnTo>
                  <a:lnTo>
                    <a:pt x="88" y="1293"/>
                  </a:lnTo>
                  <a:cubicBezTo>
                    <a:pt x="192" y="1351"/>
                    <a:pt x="293" y="1423"/>
                    <a:pt x="382" y="1502"/>
                  </a:cubicBezTo>
                  <a:cubicBezTo>
                    <a:pt x="428" y="1544"/>
                    <a:pt x="469" y="1586"/>
                    <a:pt x="511" y="1632"/>
                  </a:cubicBezTo>
                  <a:cubicBezTo>
                    <a:pt x="532" y="1653"/>
                    <a:pt x="554" y="1674"/>
                    <a:pt x="570" y="1699"/>
                  </a:cubicBezTo>
                  <a:cubicBezTo>
                    <a:pt x="587" y="1724"/>
                    <a:pt x="595" y="1754"/>
                    <a:pt x="591" y="1783"/>
                  </a:cubicBezTo>
                  <a:cubicBezTo>
                    <a:pt x="587" y="1812"/>
                    <a:pt x="570" y="1837"/>
                    <a:pt x="550" y="1858"/>
                  </a:cubicBezTo>
                  <a:cubicBezTo>
                    <a:pt x="532" y="1883"/>
                    <a:pt x="507" y="1900"/>
                    <a:pt x="486" y="1922"/>
                  </a:cubicBezTo>
                  <a:cubicBezTo>
                    <a:pt x="440" y="1963"/>
                    <a:pt x="390" y="1997"/>
                    <a:pt x="339" y="2026"/>
                  </a:cubicBezTo>
                  <a:cubicBezTo>
                    <a:pt x="285" y="2059"/>
                    <a:pt x="231" y="2085"/>
                    <a:pt x="176" y="2106"/>
                  </a:cubicBezTo>
                  <a:cubicBezTo>
                    <a:pt x="117" y="2127"/>
                    <a:pt x="59" y="2143"/>
                    <a:pt x="0" y="2156"/>
                  </a:cubicBezTo>
                  <a:cubicBezTo>
                    <a:pt x="59" y="2143"/>
                    <a:pt x="122" y="2131"/>
                    <a:pt x="176" y="2110"/>
                  </a:cubicBezTo>
                  <a:cubicBezTo>
                    <a:pt x="235" y="2089"/>
                    <a:pt x="289" y="2063"/>
                    <a:pt x="343" y="2034"/>
                  </a:cubicBezTo>
                  <a:cubicBezTo>
                    <a:pt x="394" y="2005"/>
                    <a:pt x="444" y="1967"/>
                    <a:pt x="490" y="1930"/>
                  </a:cubicBezTo>
                  <a:cubicBezTo>
                    <a:pt x="515" y="1908"/>
                    <a:pt x="541" y="1891"/>
                    <a:pt x="558" y="1866"/>
                  </a:cubicBezTo>
                  <a:cubicBezTo>
                    <a:pt x="579" y="1841"/>
                    <a:pt x="595" y="1816"/>
                    <a:pt x="600" y="1783"/>
                  </a:cubicBezTo>
                  <a:cubicBezTo>
                    <a:pt x="604" y="1766"/>
                    <a:pt x="604" y="1754"/>
                    <a:pt x="600" y="1736"/>
                  </a:cubicBezTo>
                  <a:cubicBezTo>
                    <a:pt x="595" y="1720"/>
                    <a:pt x="587" y="1707"/>
                    <a:pt x="579" y="1695"/>
                  </a:cubicBezTo>
                  <a:cubicBezTo>
                    <a:pt x="562" y="1665"/>
                    <a:pt x="541" y="1645"/>
                    <a:pt x="519" y="1624"/>
                  </a:cubicBezTo>
                  <a:cubicBezTo>
                    <a:pt x="482" y="1578"/>
                    <a:pt x="436" y="1535"/>
                    <a:pt x="394" y="1494"/>
                  </a:cubicBezTo>
                  <a:cubicBezTo>
                    <a:pt x="304" y="1411"/>
                    <a:pt x="205" y="1341"/>
                    <a:pt x="102" y="1283"/>
                  </a:cubicBezTo>
                  <a:lnTo>
                    <a:pt x="102" y="1283"/>
                  </a:lnTo>
                  <a:cubicBezTo>
                    <a:pt x="160" y="1092"/>
                    <a:pt x="218" y="901"/>
                    <a:pt x="302" y="722"/>
                  </a:cubicBezTo>
                  <a:cubicBezTo>
                    <a:pt x="343" y="630"/>
                    <a:pt x="390" y="542"/>
                    <a:pt x="444" y="458"/>
                  </a:cubicBezTo>
                  <a:cubicBezTo>
                    <a:pt x="474" y="417"/>
                    <a:pt x="503" y="374"/>
                    <a:pt x="536" y="337"/>
                  </a:cubicBezTo>
                  <a:cubicBezTo>
                    <a:pt x="570" y="299"/>
                    <a:pt x="604" y="266"/>
                    <a:pt x="641" y="231"/>
                  </a:cubicBezTo>
                  <a:cubicBezTo>
                    <a:pt x="679" y="198"/>
                    <a:pt x="717" y="165"/>
                    <a:pt x="759" y="140"/>
                  </a:cubicBezTo>
                  <a:cubicBezTo>
                    <a:pt x="801" y="111"/>
                    <a:pt x="846" y="86"/>
                    <a:pt x="893" y="68"/>
                  </a:cubicBezTo>
                  <a:cubicBezTo>
                    <a:pt x="973" y="30"/>
                    <a:pt x="1062" y="9"/>
                    <a:pt x="1153" y="9"/>
                  </a:cubicBezTo>
                  <a:cubicBezTo>
                    <a:pt x="1163" y="9"/>
                    <a:pt x="1173" y="10"/>
                    <a:pt x="1182" y="10"/>
                  </a:cubicBezTo>
                  <a:cubicBezTo>
                    <a:pt x="1233" y="14"/>
                    <a:pt x="1283" y="18"/>
                    <a:pt x="1329" y="35"/>
                  </a:cubicBezTo>
                  <a:cubicBezTo>
                    <a:pt x="1380" y="47"/>
                    <a:pt x="1425" y="64"/>
                    <a:pt x="1471" y="90"/>
                  </a:cubicBezTo>
                  <a:cubicBezTo>
                    <a:pt x="1513" y="115"/>
                    <a:pt x="1556" y="144"/>
                    <a:pt x="1589" y="177"/>
                  </a:cubicBezTo>
                  <a:cubicBezTo>
                    <a:pt x="1626" y="215"/>
                    <a:pt x="1656" y="253"/>
                    <a:pt x="1681" y="299"/>
                  </a:cubicBezTo>
                  <a:cubicBezTo>
                    <a:pt x="1656" y="253"/>
                    <a:pt x="1626" y="211"/>
                    <a:pt x="1593" y="177"/>
                  </a:cubicBezTo>
                  <a:cubicBezTo>
                    <a:pt x="1556" y="140"/>
                    <a:pt x="1517" y="111"/>
                    <a:pt x="1471" y="86"/>
                  </a:cubicBezTo>
                  <a:cubicBezTo>
                    <a:pt x="1430" y="60"/>
                    <a:pt x="1380" y="39"/>
                    <a:pt x="1333" y="26"/>
                  </a:cubicBezTo>
                  <a:cubicBezTo>
                    <a:pt x="1283" y="10"/>
                    <a:pt x="1233" y="5"/>
                    <a:pt x="1182" y="1"/>
                  </a:cubicBezTo>
                  <a:cubicBezTo>
                    <a:pt x="1173" y="1"/>
                    <a:pt x="1163" y="1"/>
                    <a:pt x="1154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 flipH="1">
              <a:off x="694036" y="3374589"/>
              <a:ext cx="59221" cy="32488"/>
            </a:xfrm>
            <a:custGeom>
              <a:avLst/>
              <a:gdLst/>
              <a:ahLst/>
              <a:cxnLst/>
              <a:rect l="l" t="t" r="r" b="b"/>
              <a:pathLst>
                <a:path w="1564" h="858" extrusionOk="0">
                  <a:moveTo>
                    <a:pt x="1564" y="1"/>
                  </a:moveTo>
                  <a:lnTo>
                    <a:pt x="1564" y="1"/>
                  </a:lnTo>
                  <a:cubicBezTo>
                    <a:pt x="964" y="34"/>
                    <a:pt x="382" y="353"/>
                    <a:pt x="0" y="847"/>
                  </a:cubicBezTo>
                  <a:cubicBezTo>
                    <a:pt x="38" y="853"/>
                    <a:pt x="75" y="857"/>
                    <a:pt x="113" y="857"/>
                  </a:cubicBezTo>
                  <a:cubicBezTo>
                    <a:pt x="127" y="857"/>
                    <a:pt x="141" y="857"/>
                    <a:pt x="155" y="856"/>
                  </a:cubicBezTo>
                  <a:cubicBezTo>
                    <a:pt x="755" y="843"/>
                    <a:pt x="1258" y="378"/>
                    <a:pt x="1564" y="1"/>
                  </a:cubicBezTo>
                  <a:close/>
                </a:path>
              </a:pathLst>
            </a:custGeom>
            <a:solidFill>
              <a:srgbClr val="CC4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 flipH="1">
              <a:off x="681503" y="3352854"/>
              <a:ext cx="122077" cy="53806"/>
            </a:xfrm>
            <a:custGeom>
              <a:avLst/>
              <a:gdLst/>
              <a:ahLst/>
              <a:cxnLst/>
              <a:rect l="l" t="t" r="r" b="b"/>
              <a:pathLst>
                <a:path w="3224" h="1421" extrusionOk="0">
                  <a:moveTo>
                    <a:pt x="1" y="0"/>
                  </a:moveTo>
                  <a:cubicBezTo>
                    <a:pt x="1" y="0"/>
                    <a:pt x="424" y="1308"/>
                    <a:pt x="1329" y="1421"/>
                  </a:cubicBezTo>
                  <a:cubicBezTo>
                    <a:pt x="1711" y="927"/>
                    <a:pt x="2293" y="608"/>
                    <a:pt x="2893" y="575"/>
                  </a:cubicBezTo>
                  <a:cubicBezTo>
                    <a:pt x="3102" y="314"/>
                    <a:pt x="3224" y="101"/>
                    <a:pt x="3224" y="101"/>
                  </a:cubicBezTo>
                  <a:lnTo>
                    <a:pt x="3224" y="101"/>
                  </a:lnTo>
                  <a:cubicBezTo>
                    <a:pt x="3224" y="101"/>
                    <a:pt x="2176" y="534"/>
                    <a:pt x="1505" y="534"/>
                  </a:cubicBezTo>
                  <a:cubicBezTo>
                    <a:pt x="1483" y="534"/>
                    <a:pt x="1463" y="533"/>
                    <a:pt x="1442" y="532"/>
                  </a:cubicBezTo>
                  <a:cubicBezTo>
                    <a:pt x="776" y="50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 flipH="1">
              <a:off x="761020" y="3154858"/>
              <a:ext cx="96215" cy="30254"/>
            </a:xfrm>
            <a:custGeom>
              <a:avLst/>
              <a:gdLst/>
              <a:ahLst/>
              <a:cxnLst/>
              <a:rect l="l" t="t" r="r" b="b"/>
              <a:pathLst>
                <a:path w="2541" h="799" extrusionOk="0">
                  <a:moveTo>
                    <a:pt x="1780" y="0"/>
                  </a:moveTo>
                  <a:cubicBezTo>
                    <a:pt x="1691" y="0"/>
                    <a:pt x="1604" y="6"/>
                    <a:pt x="1514" y="19"/>
                  </a:cubicBezTo>
                  <a:cubicBezTo>
                    <a:pt x="1400" y="31"/>
                    <a:pt x="1288" y="56"/>
                    <a:pt x="1174" y="85"/>
                  </a:cubicBezTo>
                  <a:cubicBezTo>
                    <a:pt x="948" y="145"/>
                    <a:pt x="734" y="236"/>
                    <a:pt x="537" y="358"/>
                  </a:cubicBezTo>
                  <a:cubicBezTo>
                    <a:pt x="336" y="480"/>
                    <a:pt x="156" y="627"/>
                    <a:pt x="0" y="799"/>
                  </a:cubicBezTo>
                  <a:lnTo>
                    <a:pt x="5" y="799"/>
                  </a:lnTo>
                  <a:cubicBezTo>
                    <a:pt x="319" y="459"/>
                    <a:pt x="734" y="220"/>
                    <a:pt x="1178" y="102"/>
                  </a:cubicBezTo>
                  <a:cubicBezTo>
                    <a:pt x="1288" y="73"/>
                    <a:pt x="1404" y="52"/>
                    <a:pt x="1518" y="39"/>
                  </a:cubicBezTo>
                  <a:cubicBezTo>
                    <a:pt x="1611" y="29"/>
                    <a:pt x="1707" y="22"/>
                    <a:pt x="1801" y="22"/>
                  </a:cubicBezTo>
                  <a:cubicBezTo>
                    <a:pt x="1821" y="22"/>
                    <a:pt x="1841" y="22"/>
                    <a:pt x="1861" y="23"/>
                  </a:cubicBezTo>
                  <a:cubicBezTo>
                    <a:pt x="2093" y="27"/>
                    <a:pt x="2323" y="64"/>
                    <a:pt x="2540" y="132"/>
                  </a:cubicBezTo>
                  <a:cubicBezTo>
                    <a:pt x="2327" y="52"/>
                    <a:pt x="2093" y="10"/>
                    <a:pt x="1861" y="2"/>
                  </a:cubicBezTo>
                  <a:cubicBezTo>
                    <a:pt x="1834" y="1"/>
                    <a:pt x="1807" y="0"/>
                    <a:pt x="1780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 flipH="1">
              <a:off x="592937" y="3155161"/>
              <a:ext cx="114807" cy="39948"/>
            </a:xfrm>
            <a:custGeom>
              <a:avLst/>
              <a:gdLst/>
              <a:ahLst/>
              <a:cxnLst/>
              <a:rect l="l" t="t" r="r" b="b"/>
              <a:pathLst>
                <a:path w="3032" h="1055" extrusionOk="0">
                  <a:moveTo>
                    <a:pt x="563" y="1"/>
                  </a:moveTo>
                  <a:cubicBezTo>
                    <a:pt x="373" y="1"/>
                    <a:pt x="184" y="17"/>
                    <a:pt x="1" y="48"/>
                  </a:cubicBezTo>
                  <a:lnTo>
                    <a:pt x="1" y="52"/>
                  </a:lnTo>
                  <a:cubicBezTo>
                    <a:pt x="162" y="30"/>
                    <a:pt x="325" y="18"/>
                    <a:pt x="487" y="18"/>
                  </a:cubicBezTo>
                  <a:cubicBezTo>
                    <a:pt x="599" y="18"/>
                    <a:pt x="711" y="24"/>
                    <a:pt x="823" y="36"/>
                  </a:cubicBezTo>
                  <a:cubicBezTo>
                    <a:pt x="894" y="44"/>
                    <a:pt x="961" y="48"/>
                    <a:pt x="1028" y="56"/>
                  </a:cubicBezTo>
                  <a:cubicBezTo>
                    <a:pt x="1095" y="69"/>
                    <a:pt x="1167" y="81"/>
                    <a:pt x="1233" y="94"/>
                  </a:cubicBezTo>
                  <a:cubicBezTo>
                    <a:pt x="1300" y="112"/>
                    <a:pt x="1368" y="124"/>
                    <a:pt x="1434" y="141"/>
                  </a:cubicBezTo>
                  <a:cubicBezTo>
                    <a:pt x="1498" y="162"/>
                    <a:pt x="1565" y="178"/>
                    <a:pt x="1631" y="199"/>
                  </a:cubicBezTo>
                  <a:cubicBezTo>
                    <a:pt x="2156" y="371"/>
                    <a:pt x="2637" y="665"/>
                    <a:pt x="3032" y="1054"/>
                  </a:cubicBezTo>
                  <a:lnTo>
                    <a:pt x="3032" y="1050"/>
                  </a:lnTo>
                  <a:cubicBezTo>
                    <a:pt x="2839" y="857"/>
                    <a:pt x="2621" y="681"/>
                    <a:pt x="2386" y="539"/>
                  </a:cubicBezTo>
                  <a:cubicBezTo>
                    <a:pt x="2152" y="392"/>
                    <a:pt x="1900" y="275"/>
                    <a:pt x="1635" y="182"/>
                  </a:cubicBezTo>
                  <a:cubicBezTo>
                    <a:pt x="1569" y="162"/>
                    <a:pt x="1506" y="145"/>
                    <a:pt x="1439" y="124"/>
                  </a:cubicBezTo>
                  <a:cubicBezTo>
                    <a:pt x="1372" y="107"/>
                    <a:pt x="1304" y="90"/>
                    <a:pt x="1238" y="73"/>
                  </a:cubicBezTo>
                  <a:cubicBezTo>
                    <a:pt x="1171" y="61"/>
                    <a:pt x="1099" y="48"/>
                    <a:pt x="1032" y="36"/>
                  </a:cubicBezTo>
                  <a:cubicBezTo>
                    <a:pt x="965" y="27"/>
                    <a:pt x="894" y="19"/>
                    <a:pt x="827" y="11"/>
                  </a:cubicBezTo>
                  <a:cubicBezTo>
                    <a:pt x="739" y="4"/>
                    <a:pt x="651" y="1"/>
                    <a:pt x="563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 flipH="1">
              <a:off x="736407" y="3193140"/>
              <a:ext cx="41008" cy="142221"/>
            </a:xfrm>
            <a:custGeom>
              <a:avLst/>
              <a:gdLst/>
              <a:ahLst/>
              <a:cxnLst/>
              <a:rect l="l" t="t" r="r" b="b"/>
              <a:pathLst>
                <a:path w="1083" h="3756" extrusionOk="0">
                  <a:moveTo>
                    <a:pt x="1074" y="1"/>
                  </a:moveTo>
                  <a:lnTo>
                    <a:pt x="1074" y="1"/>
                  </a:lnTo>
                  <a:cubicBezTo>
                    <a:pt x="1078" y="265"/>
                    <a:pt x="1057" y="533"/>
                    <a:pt x="1011" y="794"/>
                  </a:cubicBezTo>
                  <a:cubicBezTo>
                    <a:pt x="969" y="1053"/>
                    <a:pt x="898" y="1309"/>
                    <a:pt x="809" y="1560"/>
                  </a:cubicBezTo>
                  <a:cubicBezTo>
                    <a:pt x="718" y="1808"/>
                    <a:pt x="604" y="2046"/>
                    <a:pt x="470" y="2278"/>
                  </a:cubicBezTo>
                  <a:cubicBezTo>
                    <a:pt x="337" y="2504"/>
                    <a:pt x="181" y="2717"/>
                    <a:pt x="5" y="2914"/>
                  </a:cubicBezTo>
                  <a:lnTo>
                    <a:pt x="1" y="2918"/>
                  </a:lnTo>
                  <a:lnTo>
                    <a:pt x="5" y="2922"/>
                  </a:lnTo>
                  <a:cubicBezTo>
                    <a:pt x="135" y="3090"/>
                    <a:pt x="281" y="3249"/>
                    <a:pt x="441" y="3392"/>
                  </a:cubicBezTo>
                  <a:cubicBezTo>
                    <a:pt x="521" y="3464"/>
                    <a:pt x="604" y="3526"/>
                    <a:pt x="693" y="3589"/>
                  </a:cubicBezTo>
                  <a:cubicBezTo>
                    <a:pt x="780" y="3647"/>
                    <a:pt x="871" y="3705"/>
                    <a:pt x="963" y="3755"/>
                  </a:cubicBezTo>
                  <a:lnTo>
                    <a:pt x="963" y="3755"/>
                  </a:lnTo>
                  <a:cubicBezTo>
                    <a:pt x="871" y="3705"/>
                    <a:pt x="780" y="3647"/>
                    <a:pt x="697" y="3585"/>
                  </a:cubicBezTo>
                  <a:cubicBezTo>
                    <a:pt x="608" y="3522"/>
                    <a:pt x="525" y="3455"/>
                    <a:pt x="445" y="3384"/>
                  </a:cubicBezTo>
                  <a:cubicBezTo>
                    <a:pt x="288" y="3242"/>
                    <a:pt x="146" y="3089"/>
                    <a:pt x="17" y="2919"/>
                  </a:cubicBezTo>
                  <a:lnTo>
                    <a:pt x="17" y="2919"/>
                  </a:lnTo>
                  <a:cubicBezTo>
                    <a:pt x="192" y="2723"/>
                    <a:pt x="350" y="2510"/>
                    <a:pt x="483" y="2282"/>
                  </a:cubicBezTo>
                  <a:cubicBezTo>
                    <a:pt x="621" y="2055"/>
                    <a:pt x="730" y="1812"/>
                    <a:pt x="823" y="1564"/>
                  </a:cubicBezTo>
                  <a:cubicBezTo>
                    <a:pt x="910" y="1313"/>
                    <a:pt x="977" y="1057"/>
                    <a:pt x="1020" y="794"/>
                  </a:cubicBezTo>
                  <a:cubicBezTo>
                    <a:pt x="1066" y="533"/>
                    <a:pt x="1082" y="265"/>
                    <a:pt x="1074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 flipH="1">
              <a:off x="263284" y="2912219"/>
              <a:ext cx="121925" cy="638745"/>
            </a:xfrm>
            <a:custGeom>
              <a:avLst/>
              <a:gdLst/>
              <a:ahLst/>
              <a:cxnLst/>
              <a:rect l="l" t="t" r="r" b="b"/>
              <a:pathLst>
                <a:path w="3220" h="16869" extrusionOk="0">
                  <a:moveTo>
                    <a:pt x="227" y="1"/>
                  </a:moveTo>
                  <a:cubicBezTo>
                    <a:pt x="151" y="1"/>
                    <a:pt x="76" y="9"/>
                    <a:pt x="1" y="18"/>
                  </a:cubicBezTo>
                  <a:cubicBezTo>
                    <a:pt x="76" y="9"/>
                    <a:pt x="151" y="5"/>
                    <a:pt x="227" y="5"/>
                  </a:cubicBezTo>
                  <a:lnTo>
                    <a:pt x="332" y="5"/>
                  </a:lnTo>
                  <a:cubicBezTo>
                    <a:pt x="298" y="5"/>
                    <a:pt x="260" y="1"/>
                    <a:pt x="227" y="1"/>
                  </a:cubicBezTo>
                  <a:close/>
                  <a:moveTo>
                    <a:pt x="332" y="5"/>
                  </a:moveTo>
                  <a:lnTo>
                    <a:pt x="332" y="5"/>
                  </a:lnTo>
                  <a:cubicBezTo>
                    <a:pt x="441" y="14"/>
                    <a:pt x="550" y="34"/>
                    <a:pt x="654" y="64"/>
                  </a:cubicBezTo>
                  <a:cubicBezTo>
                    <a:pt x="869" y="118"/>
                    <a:pt x="1070" y="219"/>
                    <a:pt x="1250" y="341"/>
                  </a:cubicBezTo>
                  <a:cubicBezTo>
                    <a:pt x="1434" y="466"/>
                    <a:pt x="1598" y="612"/>
                    <a:pt x="1744" y="780"/>
                  </a:cubicBezTo>
                  <a:cubicBezTo>
                    <a:pt x="1891" y="944"/>
                    <a:pt x="2017" y="1128"/>
                    <a:pt x="2121" y="1321"/>
                  </a:cubicBezTo>
                  <a:cubicBezTo>
                    <a:pt x="2336" y="1707"/>
                    <a:pt x="2473" y="2130"/>
                    <a:pt x="2566" y="2562"/>
                  </a:cubicBezTo>
                  <a:cubicBezTo>
                    <a:pt x="2654" y="2993"/>
                    <a:pt x="2700" y="3434"/>
                    <a:pt x="2721" y="3874"/>
                  </a:cubicBezTo>
                  <a:cubicBezTo>
                    <a:pt x="2738" y="4314"/>
                    <a:pt x="2734" y="4754"/>
                    <a:pt x="2717" y="5195"/>
                  </a:cubicBezTo>
                  <a:cubicBezTo>
                    <a:pt x="2680" y="6079"/>
                    <a:pt x="2574" y="6955"/>
                    <a:pt x="2465" y="7826"/>
                  </a:cubicBezTo>
                  <a:cubicBezTo>
                    <a:pt x="2353" y="8703"/>
                    <a:pt x="2231" y="9579"/>
                    <a:pt x="2155" y="10455"/>
                  </a:cubicBezTo>
                  <a:cubicBezTo>
                    <a:pt x="2080" y="11335"/>
                    <a:pt x="2042" y="12220"/>
                    <a:pt x="2105" y="13100"/>
                  </a:cubicBezTo>
                  <a:cubicBezTo>
                    <a:pt x="2163" y="13980"/>
                    <a:pt x="2336" y="14856"/>
                    <a:pt x="2641" y="15682"/>
                  </a:cubicBezTo>
                  <a:cubicBezTo>
                    <a:pt x="2796" y="16097"/>
                    <a:pt x="2989" y="16495"/>
                    <a:pt x="3220" y="16868"/>
                  </a:cubicBezTo>
                  <a:cubicBezTo>
                    <a:pt x="2989" y="16495"/>
                    <a:pt x="2796" y="16093"/>
                    <a:pt x="2645" y="15682"/>
                  </a:cubicBezTo>
                  <a:cubicBezTo>
                    <a:pt x="2336" y="14852"/>
                    <a:pt x="2172" y="13980"/>
                    <a:pt x="2113" y="13100"/>
                  </a:cubicBezTo>
                  <a:cubicBezTo>
                    <a:pt x="2051" y="12220"/>
                    <a:pt x="2084" y="11335"/>
                    <a:pt x="2163" y="10459"/>
                  </a:cubicBezTo>
                  <a:cubicBezTo>
                    <a:pt x="2243" y="9579"/>
                    <a:pt x="2365" y="8703"/>
                    <a:pt x="2473" y="7830"/>
                  </a:cubicBezTo>
                  <a:cubicBezTo>
                    <a:pt x="2587" y="6955"/>
                    <a:pt x="2688" y="6079"/>
                    <a:pt x="2725" y="5195"/>
                  </a:cubicBezTo>
                  <a:cubicBezTo>
                    <a:pt x="2742" y="4754"/>
                    <a:pt x="2746" y="4314"/>
                    <a:pt x="2725" y="3874"/>
                  </a:cubicBezTo>
                  <a:cubicBezTo>
                    <a:pt x="2705" y="3434"/>
                    <a:pt x="2662" y="2993"/>
                    <a:pt x="2570" y="2562"/>
                  </a:cubicBezTo>
                  <a:cubicBezTo>
                    <a:pt x="2478" y="2130"/>
                    <a:pt x="2340" y="1707"/>
                    <a:pt x="2126" y="1316"/>
                  </a:cubicBezTo>
                  <a:cubicBezTo>
                    <a:pt x="2021" y="1124"/>
                    <a:pt x="1891" y="944"/>
                    <a:pt x="1744" y="776"/>
                  </a:cubicBezTo>
                  <a:cubicBezTo>
                    <a:pt x="1602" y="612"/>
                    <a:pt x="1434" y="461"/>
                    <a:pt x="1254" y="341"/>
                  </a:cubicBezTo>
                  <a:cubicBezTo>
                    <a:pt x="1070" y="215"/>
                    <a:pt x="869" y="118"/>
                    <a:pt x="654" y="59"/>
                  </a:cubicBezTo>
                  <a:cubicBezTo>
                    <a:pt x="550" y="30"/>
                    <a:pt x="441" y="14"/>
                    <a:pt x="332" y="5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 flipH="1">
              <a:off x="431670" y="2956824"/>
              <a:ext cx="1287" cy="1136"/>
            </a:xfrm>
            <a:custGeom>
              <a:avLst/>
              <a:gdLst/>
              <a:ahLst/>
              <a:cxnLst/>
              <a:rect l="l" t="t" r="r" b="b"/>
              <a:pathLst>
                <a:path w="34" h="30" extrusionOk="0">
                  <a:moveTo>
                    <a:pt x="33" y="1"/>
                  </a:moveTo>
                  <a:lnTo>
                    <a:pt x="33" y="1"/>
                  </a:lnTo>
                  <a:cubicBezTo>
                    <a:pt x="21" y="9"/>
                    <a:pt x="12" y="18"/>
                    <a:pt x="0" y="30"/>
                  </a:cubicBezTo>
                  <a:cubicBezTo>
                    <a:pt x="12" y="18"/>
                    <a:pt x="21" y="9"/>
                    <a:pt x="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 flipH="1">
              <a:off x="427391" y="2953341"/>
              <a:ext cx="4317" cy="3521"/>
            </a:xfrm>
            <a:custGeom>
              <a:avLst/>
              <a:gdLst/>
              <a:ahLst/>
              <a:cxnLst/>
              <a:rect l="l" t="t" r="r" b="b"/>
              <a:pathLst>
                <a:path w="114" h="93" extrusionOk="0">
                  <a:moveTo>
                    <a:pt x="114" y="0"/>
                  </a:moveTo>
                  <a:cubicBezTo>
                    <a:pt x="76" y="29"/>
                    <a:pt x="34" y="59"/>
                    <a:pt x="0" y="93"/>
                  </a:cubicBezTo>
                  <a:lnTo>
                    <a:pt x="0" y="93"/>
                  </a:lnTo>
                  <a:cubicBezTo>
                    <a:pt x="34" y="59"/>
                    <a:pt x="76" y="29"/>
                    <a:pt x="114" y="0"/>
                  </a:cubicBezTo>
                  <a:close/>
                </a:path>
              </a:pathLst>
            </a:custGeom>
            <a:solidFill>
              <a:srgbClr val="DAA5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 flipH="1">
              <a:off x="151734" y="2945843"/>
              <a:ext cx="275695" cy="734278"/>
            </a:xfrm>
            <a:custGeom>
              <a:avLst/>
              <a:gdLst/>
              <a:ahLst/>
              <a:cxnLst/>
              <a:rect l="l" t="t" r="r" b="b"/>
              <a:pathLst>
                <a:path w="7281" h="19392" extrusionOk="0">
                  <a:moveTo>
                    <a:pt x="663" y="1"/>
                  </a:moveTo>
                  <a:cubicBezTo>
                    <a:pt x="634" y="1"/>
                    <a:pt x="600" y="6"/>
                    <a:pt x="566" y="6"/>
                  </a:cubicBezTo>
                  <a:cubicBezTo>
                    <a:pt x="600" y="6"/>
                    <a:pt x="633" y="1"/>
                    <a:pt x="666" y="1"/>
                  </a:cubicBezTo>
                  <a:lnTo>
                    <a:pt x="666" y="1"/>
                  </a:lnTo>
                  <a:cubicBezTo>
                    <a:pt x="665" y="1"/>
                    <a:pt x="664" y="1"/>
                    <a:pt x="663" y="1"/>
                  </a:cubicBezTo>
                  <a:close/>
                  <a:moveTo>
                    <a:pt x="559" y="7"/>
                  </a:moveTo>
                  <a:cubicBezTo>
                    <a:pt x="431" y="19"/>
                    <a:pt x="300" y="48"/>
                    <a:pt x="181" y="101"/>
                  </a:cubicBezTo>
                  <a:cubicBezTo>
                    <a:pt x="118" y="127"/>
                    <a:pt x="59" y="161"/>
                    <a:pt x="1" y="198"/>
                  </a:cubicBezTo>
                  <a:cubicBezTo>
                    <a:pt x="59" y="161"/>
                    <a:pt x="118" y="127"/>
                    <a:pt x="185" y="101"/>
                  </a:cubicBezTo>
                  <a:cubicBezTo>
                    <a:pt x="300" y="48"/>
                    <a:pt x="431" y="19"/>
                    <a:pt x="559" y="7"/>
                  </a:cubicBezTo>
                  <a:close/>
                  <a:moveTo>
                    <a:pt x="667" y="1"/>
                  </a:moveTo>
                  <a:cubicBezTo>
                    <a:pt x="666" y="1"/>
                    <a:pt x="666" y="1"/>
                    <a:pt x="666" y="1"/>
                  </a:cubicBezTo>
                  <a:lnTo>
                    <a:pt x="666" y="1"/>
                  </a:lnTo>
                  <a:cubicBezTo>
                    <a:pt x="899" y="1"/>
                    <a:pt x="1129" y="65"/>
                    <a:pt x="1325" y="182"/>
                  </a:cubicBezTo>
                  <a:cubicBezTo>
                    <a:pt x="1556" y="316"/>
                    <a:pt x="1748" y="504"/>
                    <a:pt x="1908" y="714"/>
                  </a:cubicBezTo>
                  <a:cubicBezTo>
                    <a:pt x="1752" y="500"/>
                    <a:pt x="1556" y="312"/>
                    <a:pt x="1330" y="182"/>
                  </a:cubicBezTo>
                  <a:cubicBezTo>
                    <a:pt x="1129" y="64"/>
                    <a:pt x="897" y="1"/>
                    <a:pt x="667" y="1"/>
                  </a:cubicBezTo>
                  <a:close/>
                  <a:moveTo>
                    <a:pt x="1908" y="714"/>
                  </a:moveTo>
                  <a:cubicBezTo>
                    <a:pt x="1988" y="823"/>
                    <a:pt x="2054" y="931"/>
                    <a:pt x="2118" y="1049"/>
                  </a:cubicBezTo>
                  <a:cubicBezTo>
                    <a:pt x="2059" y="931"/>
                    <a:pt x="1988" y="819"/>
                    <a:pt x="1908" y="714"/>
                  </a:cubicBezTo>
                  <a:close/>
                  <a:moveTo>
                    <a:pt x="2118" y="1049"/>
                  </a:moveTo>
                  <a:lnTo>
                    <a:pt x="2139" y="1095"/>
                  </a:lnTo>
                  <a:lnTo>
                    <a:pt x="2164" y="1138"/>
                  </a:lnTo>
                  <a:lnTo>
                    <a:pt x="2143" y="1095"/>
                  </a:lnTo>
                  <a:lnTo>
                    <a:pt x="2118" y="1049"/>
                  </a:lnTo>
                  <a:close/>
                  <a:moveTo>
                    <a:pt x="2185" y="1183"/>
                  </a:moveTo>
                  <a:cubicBezTo>
                    <a:pt x="2189" y="1200"/>
                    <a:pt x="2197" y="1213"/>
                    <a:pt x="2201" y="1229"/>
                  </a:cubicBezTo>
                  <a:lnTo>
                    <a:pt x="2222" y="1275"/>
                  </a:lnTo>
                  <a:cubicBezTo>
                    <a:pt x="2230" y="1289"/>
                    <a:pt x="2235" y="1305"/>
                    <a:pt x="2239" y="1322"/>
                  </a:cubicBezTo>
                  <a:lnTo>
                    <a:pt x="2277" y="1414"/>
                  </a:lnTo>
                  <a:lnTo>
                    <a:pt x="2243" y="1322"/>
                  </a:lnTo>
                  <a:cubicBezTo>
                    <a:pt x="2239" y="1305"/>
                    <a:pt x="2230" y="1289"/>
                    <a:pt x="2226" y="1271"/>
                  </a:cubicBezTo>
                  <a:lnTo>
                    <a:pt x="2205" y="1229"/>
                  </a:lnTo>
                  <a:cubicBezTo>
                    <a:pt x="2197" y="1213"/>
                    <a:pt x="2193" y="1196"/>
                    <a:pt x="2185" y="1183"/>
                  </a:cubicBezTo>
                  <a:close/>
                  <a:moveTo>
                    <a:pt x="2277" y="1416"/>
                  </a:moveTo>
                  <a:cubicBezTo>
                    <a:pt x="2369" y="1662"/>
                    <a:pt x="2432" y="1922"/>
                    <a:pt x="2470" y="2181"/>
                  </a:cubicBezTo>
                  <a:cubicBezTo>
                    <a:pt x="2512" y="2440"/>
                    <a:pt x="2524" y="2705"/>
                    <a:pt x="2524" y="2969"/>
                  </a:cubicBezTo>
                  <a:cubicBezTo>
                    <a:pt x="2520" y="3233"/>
                    <a:pt x="2503" y="3497"/>
                    <a:pt x="2474" y="3761"/>
                  </a:cubicBezTo>
                  <a:cubicBezTo>
                    <a:pt x="2449" y="4025"/>
                    <a:pt x="2406" y="4285"/>
                    <a:pt x="2365" y="4545"/>
                  </a:cubicBezTo>
                  <a:cubicBezTo>
                    <a:pt x="2180" y="5589"/>
                    <a:pt x="1946" y="6620"/>
                    <a:pt x="1736" y="7656"/>
                  </a:cubicBezTo>
                  <a:cubicBezTo>
                    <a:pt x="1522" y="8691"/>
                    <a:pt x="1334" y="9734"/>
                    <a:pt x="1237" y="10790"/>
                  </a:cubicBezTo>
                  <a:cubicBezTo>
                    <a:pt x="1212" y="11051"/>
                    <a:pt x="1191" y="11314"/>
                    <a:pt x="1183" y="11579"/>
                  </a:cubicBezTo>
                  <a:cubicBezTo>
                    <a:pt x="1174" y="11713"/>
                    <a:pt x="1174" y="11843"/>
                    <a:pt x="1170" y="11977"/>
                  </a:cubicBezTo>
                  <a:cubicBezTo>
                    <a:pt x="1166" y="12044"/>
                    <a:pt x="1170" y="12107"/>
                    <a:pt x="1166" y="12174"/>
                  </a:cubicBezTo>
                  <a:lnTo>
                    <a:pt x="1166" y="12274"/>
                  </a:lnTo>
                  <a:lnTo>
                    <a:pt x="1166" y="12375"/>
                  </a:lnTo>
                  <a:cubicBezTo>
                    <a:pt x="1174" y="12903"/>
                    <a:pt x="1208" y="13431"/>
                    <a:pt x="1288" y="13955"/>
                  </a:cubicBezTo>
                  <a:cubicBezTo>
                    <a:pt x="1325" y="14216"/>
                    <a:pt x="1375" y="14475"/>
                    <a:pt x="1434" y="14735"/>
                  </a:cubicBezTo>
                  <a:lnTo>
                    <a:pt x="1481" y="14928"/>
                  </a:lnTo>
                  <a:cubicBezTo>
                    <a:pt x="1489" y="14957"/>
                    <a:pt x="1497" y="14990"/>
                    <a:pt x="1506" y="15025"/>
                  </a:cubicBezTo>
                  <a:lnTo>
                    <a:pt x="1535" y="15116"/>
                  </a:lnTo>
                  <a:lnTo>
                    <a:pt x="1589" y="15309"/>
                  </a:lnTo>
                  <a:lnTo>
                    <a:pt x="1648" y="15499"/>
                  </a:lnTo>
                  <a:lnTo>
                    <a:pt x="1682" y="15590"/>
                  </a:lnTo>
                  <a:lnTo>
                    <a:pt x="1715" y="15687"/>
                  </a:lnTo>
                  <a:lnTo>
                    <a:pt x="1783" y="15871"/>
                  </a:lnTo>
                  <a:lnTo>
                    <a:pt x="1858" y="16056"/>
                  </a:lnTo>
                  <a:lnTo>
                    <a:pt x="1895" y="16147"/>
                  </a:lnTo>
                  <a:lnTo>
                    <a:pt x="1937" y="16236"/>
                  </a:lnTo>
                  <a:lnTo>
                    <a:pt x="2017" y="16416"/>
                  </a:lnTo>
                  <a:lnTo>
                    <a:pt x="2110" y="16596"/>
                  </a:lnTo>
                  <a:lnTo>
                    <a:pt x="2151" y="16685"/>
                  </a:lnTo>
                  <a:lnTo>
                    <a:pt x="2201" y="16768"/>
                  </a:lnTo>
                  <a:lnTo>
                    <a:pt x="2298" y="16944"/>
                  </a:lnTo>
                  <a:cubicBezTo>
                    <a:pt x="2570" y="17397"/>
                    <a:pt x="2889" y="17824"/>
                    <a:pt x="3270" y="18190"/>
                  </a:cubicBezTo>
                  <a:cubicBezTo>
                    <a:pt x="3648" y="18558"/>
                    <a:pt x="4096" y="18860"/>
                    <a:pt x="4582" y="19070"/>
                  </a:cubicBezTo>
                  <a:cubicBezTo>
                    <a:pt x="4096" y="18860"/>
                    <a:pt x="3652" y="18558"/>
                    <a:pt x="3274" y="18185"/>
                  </a:cubicBezTo>
                  <a:cubicBezTo>
                    <a:pt x="2889" y="17820"/>
                    <a:pt x="2574" y="17393"/>
                    <a:pt x="2302" y="16940"/>
                  </a:cubicBezTo>
                  <a:lnTo>
                    <a:pt x="2205" y="16768"/>
                  </a:lnTo>
                  <a:lnTo>
                    <a:pt x="2155" y="16681"/>
                  </a:lnTo>
                  <a:lnTo>
                    <a:pt x="2114" y="16592"/>
                  </a:lnTo>
                  <a:lnTo>
                    <a:pt x="2025" y="16416"/>
                  </a:lnTo>
                  <a:lnTo>
                    <a:pt x="1942" y="16236"/>
                  </a:lnTo>
                  <a:lnTo>
                    <a:pt x="1899" y="16143"/>
                  </a:lnTo>
                  <a:lnTo>
                    <a:pt x="1862" y="16052"/>
                  </a:lnTo>
                  <a:lnTo>
                    <a:pt x="1787" y="15867"/>
                  </a:lnTo>
                  <a:lnTo>
                    <a:pt x="1719" y="15683"/>
                  </a:lnTo>
                  <a:lnTo>
                    <a:pt x="1686" y="15590"/>
                  </a:lnTo>
                  <a:lnTo>
                    <a:pt x="1657" y="15493"/>
                  </a:lnTo>
                  <a:lnTo>
                    <a:pt x="1593" y="15305"/>
                  </a:lnTo>
                  <a:lnTo>
                    <a:pt x="1539" y="15116"/>
                  </a:lnTo>
                  <a:lnTo>
                    <a:pt x="1514" y="15021"/>
                  </a:lnTo>
                  <a:cubicBezTo>
                    <a:pt x="1506" y="14990"/>
                    <a:pt x="1497" y="14957"/>
                    <a:pt x="1489" y="14924"/>
                  </a:cubicBezTo>
                  <a:lnTo>
                    <a:pt x="1438" y="14731"/>
                  </a:lnTo>
                  <a:cubicBezTo>
                    <a:pt x="1384" y="14475"/>
                    <a:pt x="1330" y="14216"/>
                    <a:pt x="1296" y="13951"/>
                  </a:cubicBezTo>
                  <a:cubicBezTo>
                    <a:pt x="1216" y="13431"/>
                    <a:pt x="1183" y="12903"/>
                    <a:pt x="1179" y="12375"/>
                  </a:cubicBezTo>
                  <a:cubicBezTo>
                    <a:pt x="1174" y="12342"/>
                    <a:pt x="1174" y="12308"/>
                    <a:pt x="1174" y="12274"/>
                  </a:cubicBezTo>
                  <a:lnTo>
                    <a:pt x="1179" y="12174"/>
                  </a:lnTo>
                  <a:lnTo>
                    <a:pt x="1179" y="11977"/>
                  </a:lnTo>
                  <a:cubicBezTo>
                    <a:pt x="1183" y="11843"/>
                    <a:pt x="1187" y="11713"/>
                    <a:pt x="1191" y="11579"/>
                  </a:cubicBezTo>
                  <a:cubicBezTo>
                    <a:pt x="1204" y="11314"/>
                    <a:pt x="1224" y="11055"/>
                    <a:pt x="1245" y="10790"/>
                  </a:cubicBezTo>
                  <a:cubicBezTo>
                    <a:pt x="1346" y="9734"/>
                    <a:pt x="1531" y="8695"/>
                    <a:pt x="1744" y="7660"/>
                  </a:cubicBezTo>
                  <a:cubicBezTo>
                    <a:pt x="1954" y="6620"/>
                    <a:pt x="2185" y="5589"/>
                    <a:pt x="2369" y="4549"/>
                  </a:cubicBezTo>
                  <a:cubicBezTo>
                    <a:pt x="2411" y="4285"/>
                    <a:pt x="2453" y="4025"/>
                    <a:pt x="2478" y="3761"/>
                  </a:cubicBezTo>
                  <a:cubicBezTo>
                    <a:pt x="2507" y="3502"/>
                    <a:pt x="2524" y="3237"/>
                    <a:pt x="2528" y="2969"/>
                  </a:cubicBezTo>
                  <a:cubicBezTo>
                    <a:pt x="2528" y="2705"/>
                    <a:pt x="2516" y="2440"/>
                    <a:pt x="2474" y="2181"/>
                  </a:cubicBezTo>
                  <a:cubicBezTo>
                    <a:pt x="2432" y="1918"/>
                    <a:pt x="2369" y="1662"/>
                    <a:pt x="2277" y="1416"/>
                  </a:cubicBezTo>
                  <a:close/>
                  <a:moveTo>
                    <a:pt x="4582" y="19070"/>
                  </a:moveTo>
                  <a:cubicBezTo>
                    <a:pt x="5056" y="19275"/>
                    <a:pt x="5575" y="19392"/>
                    <a:pt x="6095" y="19392"/>
                  </a:cubicBezTo>
                  <a:lnTo>
                    <a:pt x="6099" y="19392"/>
                  </a:lnTo>
                  <a:cubicBezTo>
                    <a:pt x="5580" y="19392"/>
                    <a:pt x="5060" y="19275"/>
                    <a:pt x="4582" y="19070"/>
                  </a:cubicBezTo>
                  <a:close/>
                  <a:moveTo>
                    <a:pt x="7281" y="19176"/>
                  </a:moveTo>
                  <a:cubicBezTo>
                    <a:pt x="7157" y="19222"/>
                    <a:pt x="7032" y="19262"/>
                    <a:pt x="6908" y="19291"/>
                  </a:cubicBezTo>
                  <a:cubicBezTo>
                    <a:pt x="6778" y="19325"/>
                    <a:pt x="6649" y="19351"/>
                    <a:pt x="6519" y="19363"/>
                  </a:cubicBezTo>
                  <a:cubicBezTo>
                    <a:pt x="6385" y="19380"/>
                    <a:pt x="6254" y="19388"/>
                    <a:pt x="6120" y="19392"/>
                  </a:cubicBezTo>
                  <a:cubicBezTo>
                    <a:pt x="6254" y="19392"/>
                    <a:pt x="6389" y="19380"/>
                    <a:pt x="6519" y="19367"/>
                  </a:cubicBezTo>
                  <a:cubicBezTo>
                    <a:pt x="6649" y="19351"/>
                    <a:pt x="6778" y="19325"/>
                    <a:pt x="6908" y="19296"/>
                  </a:cubicBezTo>
                  <a:cubicBezTo>
                    <a:pt x="7032" y="19262"/>
                    <a:pt x="7157" y="19222"/>
                    <a:pt x="7281" y="19176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 flipH="1">
              <a:off x="453101" y="2943647"/>
              <a:ext cx="7800" cy="12268"/>
            </a:xfrm>
            <a:custGeom>
              <a:avLst/>
              <a:gdLst/>
              <a:ahLst/>
              <a:cxnLst/>
              <a:rect l="l" t="t" r="r" b="b"/>
              <a:pathLst>
                <a:path w="206" h="324" extrusionOk="0">
                  <a:moveTo>
                    <a:pt x="206" y="0"/>
                  </a:moveTo>
                  <a:lnTo>
                    <a:pt x="55" y="240"/>
                  </a:lnTo>
                  <a:lnTo>
                    <a:pt x="1" y="319"/>
                  </a:lnTo>
                  <a:cubicBezTo>
                    <a:pt x="5" y="319"/>
                    <a:pt x="5" y="323"/>
                    <a:pt x="5" y="323"/>
                  </a:cubicBezTo>
                  <a:lnTo>
                    <a:pt x="59" y="24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 flipH="1">
              <a:off x="548180" y="3054781"/>
              <a:ext cx="1287" cy="1287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26" y="8"/>
                  </a:lnTo>
                  <a:lnTo>
                    <a:pt x="1" y="33"/>
                  </a:lnTo>
                  <a:cubicBezTo>
                    <a:pt x="13" y="25"/>
                    <a:pt x="21" y="16"/>
                    <a:pt x="34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A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 flipH="1">
              <a:off x="460712" y="2955726"/>
              <a:ext cx="97502" cy="107309"/>
            </a:xfrm>
            <a:custGeom>
              <a:avLst/>
              <a:gdLst/>
              <a:ahLst/>
              <a:cxnLst/>
              <a:rect l="l" t="t" r="r" b="b"/>
              <a:pathLst>
                <a:path w="2575" h="2834" extrusionOk="0">
                  <a:moveTo>
                    <a:pt x="2571" y="0"/>
                  </a:moveTo>
                  <a:lnTo>
                    <a:pt x="2470" y="155"/>
                  </a:lnTo>
                  <a:lnTo>
                    <a:pt x="2310" y="386"/>
                  </a:lnTo>
                  <a:lnTo>
                    <a:pt x="2143" y="612"/>
                  </a:lnTo>
                  <a:cubicBezTo>
                    <a:pt x="1921" y="914"/>
                    <a:pt x="1681" y="1204"/>
                    <a:pt x="1430" y="1484"/>
                  </a:cubicBezTo>
                  <a:cubicBezTo>
                    <a:pt x="1182" y="1765"/>
                    <a:pt x="919" y="2029"/>
                    <a:pt x="642" y="2285"/>
                  </a:cubicBezTo>
                  <a:cubicBezTo>
                    <a:pt x="575" y="2347"/>
                    <a:pt x="503" y="2411"/>
                    <a:pt x="433" y="2473"/>
                  </a:cubicBezTo>
                  <a:lnTo>
                    <a:pt x="265" y="2616"/>
                  </a:lnTo>
                  <a:lnTo>
                    <a:pt x="265" y="2624"/>
                  </a:lnTo>
                  <a:cubicBezTo>
                    <a:pt x="323" y="2574"/>
                    <a:pt x="378" y="2528"/>
                    <a:pt x="437" y="2477"/>
                  </a:cubicBezTo>
                  <a:cubicBezTo>
                    <a:pt x="508" y="2415"/>
                    <a:pt x="579" y="2351"/>
                    <a:pt x="646" y="2289"/>
                  </a:cubicBezTo>
                  <a:cubicBezTo>
                    <a:pt x="696" y="2243"/>
                    <a:pt x="747" y="2197"/>
                    <a:pt x="793" y="2150"/>
                  </a:cubicBezTo>
                  <a:cubicBezTo>
                    <a:pt x="1019" y="1941"/>
                    <a:pt x="1233" y="1719"/>
                    <a:pt x="1439" y="1492"/>
                  </a:cubicBezTo>
                  <a:cubicBezTo>
                    <a:pt x="1690" y="1212"/>
                    <a:pt x="1929" y="918"/>
                    <a:pt x="2151" y="616"/>
                  </a:cubicBezTo>
                  <a:lnTo>
                    <a:pt x="2314" y="390"/>
                  </a:lnTo>
                  <a:lnTo>
                    <a:pt x="2474" y="159"/>
                  </a:lnTo>
                  <a:lnTo>
                    <a:pt x="2575" y="4"/>
                  </a:lnTo>
                  <a:cubicBezTo>
                    <a:pt x="2575" y="4"/>
                    <a:pt x="2575" y="0"/>
                    <a:pt x="2571" y="0"/>
                  </a:cubicBezTo>
                  <a:close/>
                  <a:moveTo>
                    <a:pt x="257" y="2624"/>
                  </a:moveTo>
                  <a:lnTo>
                    <a:pt x="219" y="2653"/>
                  </a:lnTo>
                  <a:lnTo>
                    <a:pt x="0" y="2833"/>
                  </a:lnTo>
                  <a:lnTo>
                    <a:pt x="223" y="2657"/>
                  </a:lnTo>
                  <a:cubicBezTo>
                    <a:pt x="227" y="2657"/>
                    <a:pt x="227" y="2653"/>
                    <a:pt x="232" y="2649"/>
                  </a:cubicBezTo>
                  <a:lnTo>
                    <a:pt x="257" y="2624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 flipH="1">
              <a:off x="420083" y="3168717"/>
              <a:ext cx="15297" cy="10337"/>
            </a:xfrm>
            <a:custGeom>
              <a:avLst/>
              <a:gdLst/>
              <a:ahLst/>
              <a:cxnLst/>
              <a:rect l="l" t="t" r="r" b="b"/>
              <a:pathLst>
                <a:path w="404" h="273" extrusionOk="0">
                  <a:moveTo>
                    <a:pt x="1" y="0"/>
                  </a:moveTo>
                  <a:lnTo>
                    <a:pt x="1" y="5"/>
                  </a:lnTo>
                  <a:cubicBezTo>
                    <a:pt x="131" y="101"/>
                    <a:pt x="265" y="193"/>
                    <a:pt x="403" y="273"/>
                  </a:cubicBezTo>
                  <a:cubicBezTo>
                    <a:pt x="265" y="189"/>
                    <a:pt x="131" y="97"/>
                    <a:pt x="1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 flipH="1">
              <a:off x="435343" y="3037136"/>
              <a:ext cx="92883" cy="131808"/>
            </a:xfrm>
            <a:custGeom>
              <a:avLst/>
              <a:gdLst/>
              <a:ahLst/>
              <a:cxnLst/>
              <a:rect l="l" t="t" r="r" b="b"/>
              <a:pathLst>
                <a:path w="2453" h="3481" extrusionOk="0">
                  <a:moveTo>
                    <a:pt x="1" y="0"/>
                  </a:moveTo>
                  <a:lnTo>
                    <a:pt x="1" y="0"/>
                  </a:lnTo>
                  <a:cubicBezTo>
                    <a:pt x="63" y="189"/>
                    <a:pt x="135" y="378"/>
                    <a:pt x="214" y="563"/>
                  </a:cubicBezTo>
                  <a:cubicBezTo>
                    <a:pt x="295" y="747"/>
                    <a:pt x="382" y="927"/>
                    <a:pt x="475" y="1103"/>
                  </a:cubicBezTo>
                  <a:cubicBezTo>
                    <a:pt x="663" y="1455"/>
                    <a:pt x="877" y="1795"/>
                    <a:pt x="1116" y="2117"/>
                  </a:cubicBezTo>
                  <a:cubicBezTo>
                    <a:pt x="1355" y="2440"/>
                    <a:pt x="1619" y="2742"/>
                    <a:pt x="1908" y="3018"/>
                  </a:cubicBezTo>
                  <a:cubicBezTo>
                    <a:pt x="2050" y="3157"/>
                    <a:pt x="2201" y="3291"/>
                    <a:pt x="2361" y="3413"/>
                  </a:cubicBezTo>
                  <a:cubicBezTo>
                    <a:pt x="2390" y="3434"/>
                    <a:pt x="2419" y="3459"/>
                    <a:pt x="2453" y="3480"/>
                  </a:cubicBezTo>
                  <a:lnTo>
                    <a:pt x="2453" y="3475"/>
                  </a:lnTo>
                  <a:cubicBezTo>
                    <a:pt x="2423" y="3455"/>
                    <a:pt x="2394" y="3430"/>
                    <a:pt x="2365" y="3409"/>
                  </a:cubicBezTo>
                  <a:cubicBezTo>
                    <a:pt x="2206" y="3283"/>
                    <a:pt x="2055" y="3153"/>
                    <a:pt x="1912" y="3014"/>
                  </a:cubicBezTo>
                  <a:cubicBezTo>
                    <a:pt x="1623" y="2738"/>
                    <a:pt x="1363" y="2432"/>
                    <a:pt x="1125" y="2113"/>
                  </a:cubicBezTo>
                  <a:cubicBezTo>
                    <a:pt x="885" y="1790"/>
                    <a:pt x="672" y="1451"/>
                    <a:pt x="483" y="1099"/>
                  </a:cubicBezTo>
                  <a:cubicBezTo>
                    <a:pt x="386" y="923"/>
                    <a:pt x="299" y="743"/>
                    <a:pt x="219" y="558"/>
                  </a:cubicBezTo>
                  <a:cubicBezTo>
                    <a:pt x="139" y="378"/>
                    <a:pt x="68" y="189"/>
                    <a:pt x="1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 flipH="1">
              <a:off x="411033" y="3065838"/>
              <a:ext cx="17191" cy="9580"/>
            </a:xfrm>
            <a:custGeom>
              <a:avLst/>
              <a:gdLst/>
              <a:ahLst/>
              <a:cxnLst/>
              <a:rect l="l" t="t" r="r" b="b"/>
              <a:pathLst>
                <a:path w="454" h="253" extrusionOk="0">
                  <a:moveTo>
                    <a:pt x="1" y="1"/>
                  </a:moveTo>
                  <a:lnTo>
                    <a:pt x="1" y="10"/>
                  </a:lnTo>
                  <a:cubicBezTo>
                    <a:pt x="43" y="35"/>
                    <a:pt x="80" y="56"/>
                    <a:pt x="118" y="81"/>
                  </a:cubicBezTo>
                  <a:cubicBezTo>
                    <a:pt x="173" y="110"/>
                    <a:pt x="227" y="140"/>
                    <a:pt x="285" y="173"/>
                  </a:cubicBezTo>
                  <a:cubicBezTo>
                    <a:pt x="340" y="198"/>
                    <a:pt x="399" y="227"/>
                    <a:pt x="453" y="252"/>
                  </a:cubicBezTo>
                  <a:cubicBezTo>
                    <a:pt x="399" y="223"/>
                    <a:pt x="340" y="198"/>
                    <a:pt x="285" y="169"/>
                  </a:cubicBezTo>
                  <a:cubicBezTo>
                    <a:pt x="231" y="140"/>
                    <a:pt x="177" y="106"/>
                    <a:pt x="123" y="76"/>
                  </a:cubicBezTo>
                  <a:cubicBezTo>
                    <a:pt x="80" y="51"/>
                    <a:pt x="43" y="26"/>
                    <a:pt x="1" y="1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 flipH="1">
              <a:off x="428186" y="2994424"/>
              <a:ext cx="59562" cy="71792"/>
            </a:xfrm>
            <a:custGeom>
              <a:avLst/>
              <a:gdLst/>
              <a:ahLst/>
              <a:cxnLst/>
              <a:rect l="l" t="t" r="r" b="b"/>
              <a:pathLst>
                <a:path w="1573" h="1896" extrusionOk="0">
                  <a:moveTo>
                    <a:pt x="0" y="1"/>
                  </a:moveTo>
                  <a:lnTo>
                    <a:pt x="76" y="173"/>
                  </a:lnTo>
                  <a:lnTo>
                    <a:pt x="160" y="341"/>
                  </a:lnTo>
                  <a:cubicBezTo>
                    <a:pt x="190" y="395"/>
                    <a:pt x="223" y="449"/>
                    <a:pt x="252" y="504"/>
                  </a:cubicBezTo>
                  <a:cubicBezTo>
                    <a:pt x="286" y="559"/>
                    <a:pt x="319" y="613"/>
                    <a:pt x="352" y="663"/>
                  </a:cubicBezTo>
                  <a:cubicBezTo>
                    <a:pt x="487" y="877"/>
                    <a:pt x="642" y="1074"/>
                    <a:pt x="814" y="1258"/>
                  </a:cubicBezTo>
                  <a:cubicBezTo>
                    <a:pt x="986" y="1443"/>
                    <a:pt x="1174" y="1610"/>
                    <a:pt x="1376" y="1757"/>
                  </a:cubicBezTo>
                  <a:lnTo>
                    <a:pt x="1397" y="1774"/>
                  </a:lnTo>
                  <a:lnTo>
                    <a:pt x="1414" y="1786"/>
                  </a:lnTo>
                  <a:lnTo>
                    <a:pt x="1455" y="1811"/>
                  </a:lnTo>
                  <a:lnTo>
                    <a:pt x="1531" y="1867"/>
                  </a:lnTo>
                  <a:cubicBezTo>
                    <a:pt x="1548" y="1875"/>
                    <a:pt x="1560" y="1887"/>
                    <a:pt x="1573" y="1896"/>
                  </a:cubicBezTo>
                  <a:lnTo>
                    <a:pt x="1573" y="1887"/>
                  </a:lnTo>
                  <a:cubicBezTo>
                    <a:pt x="1560" y="1879"/>
                    <a:pt x="1548" y="1871"/>
                    <a:pt x="1535" y="1862"/>
                  </a:cubicBezTo>
                  <a:lnTo>
                    <a:pt x="1455" y="1807"/>
                  </a:lnTo>
                  <a:lnTo>
                    <a:pt x="1418" y="1782"/>
                  </a:lnTo>
                  <a:lnTo>
                    <a:pt x="1401" y="1766"/>
                  </a:lnTo>
                  <a:lnTo>
                    <a:pt x="1380" y="1753"/>
                  </a:lnTo>
                  <a:cubicBezTo>
                    <a:pt x="1178" y="1602"/>
                    <a:pt x="990" y="1434"/>
                    <a:pt x="822" y="1250"/>
                  </a:cubicBezTo>
                  <a:cubicBezTo>
                    <a:pt x="650" y="1070"/>
                    <a:pt x="495" y="873"/>
                    <a:pt x="358" y="659"/>
                  </a:cubicBezTo>
                  <a:cubicBezTo>
                    <a:pt x="323" y="609"/>
                    <a:pt x="290" y="554"/>
                    <a:pt x="257" y="499"/>
                  </a:cubicBezTo>
                  <a:cubicBezTo>
                    <a:pt x="227" y="445"/>
                    <a:pt x="194" y="391"/>
                    <a:pt x="164" y="337"/>
                  </a:cubicBezTo>
                  <a:lnTo>
                    <a:pt x="81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 flipH="1">
              <a:off x="485968" y="2908546"/>
              <a:ext cx="415568" cy="111020"/>
            </a:xfrm>
            <a:custGeom>
              <a:avLst/>
              <a:gdLst/>
              <a:ahLst/>
              <a:cxnLst/>
              <a:rect l="l" t="t" r="r" b="b"/>
              <a:pathLst>
                <a:path w="10975" h="2932" extrusionOk="0">
                  <a:moveTo>
                    <a:pt x="10975" y="1"/>
                  </a:moveTo>
                  <a:cubicBezTo>
                    <a:pt x="10933" y="51"/>
                    <a:pt x="10891" y="102"/>
                    <a:pt x="10849" y="152"/>
                  </a:cubicBezTo>
                  <a:cubicBezTo>
                    <a:pt x="10895" y="102"/>
                    <a:pt x="10937" y="51"/>
                    <a:pt x="10975" y="1"/>
                  </a:cubicBezTo>
                  <a:close/>
                  <a:moveTo>
                    <a:pt x="1" y="2660"/>
                  </a:moveTo>
                  <a:cubicBezTo>
                    <a:pt x="136" y="2759"/>
                    <a:pt x="280" y="2849"/>
                    <a:pt x="425" y="2931"/>
                  </a:cubicBezTo>
                  <a:lnTo>
                    <a:pt x="429" y="2931"/>
                  </a:lnTo>
                  <a:cubicBezTo>
                    <a:pt x="280" y="2849"/>
                    <a:pt x="136" y="2759"/>
                    <a:pt x="1" y="266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 flipH="1">
              <a:off x="490777" y="2914340"/>
              <a:ext cx="394705" cy="130293"/>
            </a:xfrm>
            <a:custGeom>
              <a:avLst/>
              <a:gdLst/>
              <a:ahLst/>
              <a:cxnLst/>
              <a:rect l="l" t="t" r="r" b="b"/>
              <a:pathLst>
                <a:path w="10424" h="3441" extrusionOk="0">
                  <a:moveTo>
                    <a:pt x="10424" y="0"/>
                  </a:moveTo>
                  <a:cubicBezTo>
                    <a:pt x="10135" y="336"/>
                    <a:pt x="9817" y="641"/>
                    <a:pt x="9473" y="921"/>
                  </a:cubicBezTo>
                  <a:cubicBezTo>
                    <a:pt x="9080" y="1244"/>
                    <a:pt x="8660" y="1529"/>
                    <a:pt x="8221" y="1781"/>
                  </a:cubicBezTo>
                  <a:cubicBezTo>
                    <a:pt x="7780" y="2036"/>
                    <a:pt x="7323" y="2258"/>
                    <a:pt x="6854" y="2452"/>
                  </a:cubicBezTo>
                  <a:cubicBezTo>
                    <a:pt x="6385" y="2649"/>
                    <a:pt x="5907" y="2816"/>
                    <a:pt x="5420" y="2967"/>
                  </a:cubicBezTo>
                  <a:cubicBezTo>
                    <a:pt x="4934" y="3113"/>
                    <a:pt x="4439" y="3239"/>
                    <a:pt x="3940" y="3323"/>
                  </a:cubicBezTo>
                  <a:cubicBezTo>
                    <a:pt x="3522" y="3394"/>
                    <a:pt x="3094" y="3432"/>
                    <a:pt x="2671" y="3432"/>
                  </a:cubicBezTo>
                  <a:cubicBezTo>
                    <a:pt x="2587" y="3432"/>
                    <a:pt x="2507" y="3432"/>
                    <a:pt x="2423" y="3428"/>
                  </a:cubicBezTo>
                  <a:cubicBezTo>
                    <a:pt x="1916" y="3411"/>
                    <a:pt x="1413" y="3328"/>
                    <a:pt x="927" y="3177"/>
                  </a:cubicBezTo>
                  <a:cubicBezTo>
                    <a:pt x="608" y="3076"/>
                    <a:pt x="298" y="2941"/>
                    <a:pt x="5" y="2778"/>
                  </a:cubicBezTo>
                  <a:lnTo>
                    <a:pt x="1" y="2778"/>
                  </a:lnTo>
                  <a:cubicBezTo>
                    <a:pt x="293" y="2945"/>
                    <a:pt x="604" y="3076"/>
                    <a:pt x="927" y="3181"/>
                  </a:cubicBezTo>
                  <a:cubicBezTo>
                    <a:pt x="1409" y="3332"/>
                    <a:pt x="1916" y="3415"/>
                    <a:pt x="2423" y="3436"/>
                  </a:cubicBezTo>
                  <a:cubicBezTo>
                    <a:pt x="2507" y="3440"/>
                    <a:pt x="2591" y="3440"/>
                    <a:pt x="2679" y="3440"/>
                  </a:cubicBezTo>
                  <a:cubicBezTo>
                    <a:pt x="3102" y="3440"/>
                    <a:pt x="3526" y="3403"/>
                    <a:pt x="3940" y="3332"/>
                  </a:cubicBezTo>
                  <a:cubicBezTo>
                    <a:pt x="4443" y="3247"/>
                    <a:pt x="4938" y="3127"/>
                    <a:pt x="5424" y="2976"/>
                  </a:cubicBezTo>
                  <a:cubicBezTo>
                    <a:pt x="5907" y="2825"/>
                    <a:pt x="6389" y="2657"/>
                    <a:pt x="6858" y="2460"/>
                  </a:cubicBezTo>
                  <a:cubicBezTo>
                    <a:pt x="7323" y="2262"/>
                    <a:pt x="7784" y="2045"/>
                    <a:pt x="8225" y="1789"/>
                  </a:cubicBezTo>
                  <a:cubicBezTo>
                    <a:pt x="8664" y="1533"/>
                    <a:pt x="9084" y="1248"/>
                    <a:pt x="9478" y="925"/>
                  </a:cubicBezTo>
                  <a:cubicBezTo>
                    <a:pt x="9817" y="645"/>
                    <a:pt x="10135" y="336"/>
                    <a:pt x="10424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 flipH="1">
              <a:off x="798922" y="2901466"/>
              <a:ext cx="7990" cy="5074"/>
            </a:xfrm>
            <a:custGeom>
              <a:avLst/>
              <a:gdLst/>
              <a:ahLst/>
              <a:cxnLst/>
              <a:rect l="l" t="t" r="r" b="b"/>
              <a:pathLst>
                <a:path w="211" h="134" extrusionOk="0">
                  <a:moveTo>
                    <a:pt x="0" y="0"/>
                  </a:moveTo>
                  <a:lnTo>
                    <a:pt x="0" y="0"/>
                  </a:lnTo>
                  <a:cubicBezTo>
                    <a:pt x="68" y="46"/>
                    <a:pt x="135" y="91"/>
                    <a:pt x="205" y="134"/>
                  </a:cubicBezTo>
                  <a:lnTo>
                    <a:pt x="210" y="134"/>
                  </a:lnTo>
                  <a:cubicBezTo>
                    <a:pt x="139" y="91"/>
                    <a:pt x="68" y="46"/>
                    <a:pt x="0" y="0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 flipH="1">
              <a:off x="567529" y="2869848"/>
              <a:ext cx="231620" cy="50020"/>
            </a:xfrm>
            <a:custGeom>
              <a:avLst/>
              <a:gdLst/>
              <a:ahLst/>
              <a:cxnLst/>
              <a:rect l="l" t="t" r="r" b="b"/>
              <a:pathLst>
                <a:path w="6117" h="1321" extrusionOk="0">
                  <a:moveTo>
                    <a:pt x="6117" y="1"/>
                  </a:moveTo>
                  <a:cubicBezTo>
                    <a:pt x="5877" y="143"/>
                    <a:pt x="5634" y="277"/>
                    <a:pt x="5387" y="398"/>
                  </a:cubicBezTo>
                  <a:cubicBezTo>
                    <a:pt x="5136" y="516"/>
                    <a:pt x="4884" y="630"/>
                    <a:pt x="4624" y="730"/>
                  </a:cubicBezTo>
                  <a:cubicBezTo>
                    <a:pt x="4557" y="755"/>
                    <a:pt x="4494" y="775"/>
                    <a:pt x="4427" y="801"/>
                  </a:cubicBezTo>
                  <a:lnTo>
                    <a:pt x="4331" y="835"/>
                  </a:lnTo>
                  <a:lnTo>
                    <a:pt x="4230" y="868"/>
                  </a:lnTo>
                  <a:lnTo>
                    <a:pt x="4134" y="901"/>
                  </a:lnTo>
                  <a:cubicBezTo>
                    <a:pt x="4100" y="910"/>
                    <a:pt x="4067" y="922"/>
                    <a:pt x="4033" y="931"/>
                  </a:cubicBezTo>
                  <a:lnTo>
                    <a:pt x="3832" y="990"/>
                  </a:lnTo>
                  <a:cubicBezTo>
                    <a:pt x="3798" y="998"/>
                    <a:pt x="3765" y="1007"/>
                    <a:pt x="3732" y="1019"/>
                  </a:cubicBezTo>
                  <a:lnTo>
                    <a:pt x="3631" y="1044"/>
                  </a:lnTo>
                  <a:lnTo>
                    <a:pt x="3530" y="1069"/>
                  </a:lnTo>
                  <a:lnTo>
                    <a:pt x="3430" y="1090"/>
                  </a:lnTo>
                  <a:lnTo>
                    <a:pt x="3329" y="1116"/>
                  </a:lnTo>
                  <a:cubicBezTo>
                    <a:pt x="3295" y="1124"/>
                    <a:pt x="3262" y="1133"/>
                    <a:pt x="3224" y="1137"/>
                  </a:cubicBezTo>
                  <a:lnTo>
                    <a:pt x="3023" y="1174"/>
                  </a:lnTo>
                  <a:cubicBezTo>
                    <a:pt x="2751" y="1224"/>
                    <a:pt x="2474" y="1262"/>
                    <a:pt x="2197" y="1288"/>
                  </a:cubicBezTo>
                  <a:cubicBezTo>
                    <a:pt x="2130" y="1292"/>
                    <a:pt x="2059" y="1296"/>
                    <a:pt x="1987" y="1300"/>
                  </a:cubicBezTo>
                  <a:lnTo>
                    <a:pt x="1886" y="1309"/>
                  </a:lnTo>
                  <a:lnTo>
                    <a:pt x="1782" y="1313"/>
                  </a:lnTo>
                  <a:cubicBezTo>
                    <a:pt x="1710" y="1313"/>
                    <a:pt x="1640" y="1317"/>
                    <a:pt x="1565" y="1317"/>
                  </a:cubicBezTo>
                  <a:cubicBezTo>
                    <a:pt x="1497" y="1317"/>
                    <a:pt x="1434" y="1313"/>
                    <a:pt x="1367" y="1313"/>
                  </a:cubicBezTo>
                  <a:cubicBezTo>
                    <a:pt x="1229" y="1304"/>
                    <a:pt x="1091" y="1296"/>
                    <a:pt x="952" y="1274"/>
                  </a:cubicBezTo>
                  <a:cubicBezTo>
                    <a:pt x="814" y="1253"/>
                    <a:pt x="679" y="1228"/>
                    <a:pt x="545" y="1191"/>
                  </a:cubicBezTo>
                  <a:cubicBezTo>
                    <a:pt x="412" y="1153"/>
                    <a:pt x="282" y="1102"/>
                    <a:pt x="156" y="1044"/>
                  </a:cubicBezTo>
                  <a:cubicBezTo>
                    <a:pt x="101" y="1019"/>
                    <a:pt x="51" y="994"/>
                    <a:pt x="5" y="969"/>
                  </a:cubicBezTo>
                  <a:lnTo>
                    <a:pt x="0" y="969"/>
                  </a:lnTo>
                  <a:cubicBezTo>
                    <a:pt x="51" y="998"/>
                    <a:pt x="101" y="1023"/>
                    <a:pt x="151" y="1048"/>
                  </a:cubicBezTo>
                  <a:cubicBezTo>
                    <a:pt x="277" y="1107"/>
                    <a:pt x="412" y="1153"/>
                    <a:pt x="541" y="1195"/>
                  </a:cubicBezTo>
                  <a:cubicBezTo>
                    <a:pt x="675" y="1233"/>
                    <a:pt x="814" y="1258"/>
                    <a:pt x="952" y="1278"/>
                  </a:cubicBezTo>
                  <a:cubicBezTo>
                    <a:pt x="1087" y="1300"/>
                    <a:pt x="1225" y="1313"/>
                    <a:pt x="1367" y="1317"/>
                  </a:cubicBezTo>
                  <a:cubicBezTo>
                    <a:pt x="1434" y="1321"/>
                    <a:pt x="1505" y="1321"/>
                    <a:pt x="1577" y="1321"/>
                  </a:cubicBezTo>
                  <a:lnTo>
                    <a:pt x="1782" y="1321"/>
                  </a:lnTo>
                  <a:lnTo>
                    <a:pt x="1886" y="1317"/>
                  </a:lnTo>
                  <a:lnTo>
                    <a:pt x="1992" y="1309"/>
                  </a:lnTo>
                  <a:cubicBezTo>
                    <a:pt x="2059" y="1304"/>
                    <a:pt x="2130" y="1300"/>
                    <a:pt x="2197" y="1296"/>
                  </a:cubicBezTo>
                  <a:lnTo>
                    <a:pt x="2407" y="1274"/>
                  </a:lnTo>
                  <a:cubicBezTo>
                    <a:pt x="2440" y="1270"/>
                    <a:pt x="2474" y="1266"/>
                    <a:pt x="2507" y="1262"/>
                  </a:cubicBezTo>
                  <a:lnTo>
                    <a:pt x="2612" y="1249"/>
                  </a:lnTo>
                  <a:lnTo>
                    <a:pt x="2716" y="1237"/>
                  </a:lnTo>
                  <a:lnTo>
                    <a:pt x="2817" y="1220"/>
                  </a:lnTo>
                  <a:lnTo>
                    <a:pt x="2923" y="1203"/>
                  </a:lnTo>
                  <a:cubicBezTo>
                    <a:pt x="2956" y="1199"/>
                    <a:pt x="2989" y="1195"/>
                    <a:pt x="3023" y="1187"/>
                  </a:cubicBezTo>
                  <a:lnTo>
                    <a:pt x="3229" y="1145"/>
                  </a:lnTo>
                  <a:cubicBezTo>
                    <a:pt x="3262" y="1141"/>
                    <a:pt x="3295" y="1133"/>
                    <a:pt x="3329" y="1124"/>
                  </a:cubicBezTo>
                  <a:lnTo>
                    <a:pt x="3430" y="1102"/>
                  </a:lnTo>
                  <a:lnTo>
                    <a:pt x="3534" y="1077"/>
                  </a:lnTo>
                  <a:lnTo>
                    <a:pt x="3635" y="1052"/>
                  </a:lnTo>
                  <a:lnTo>
                    <a:pt x="3736" y="1027"/>
                  </a:lnTo>
                  <a:cubicBezTo>
                    <a:pt x="3769" y="1015"/>
                    <a:pt x="3803" y="1007"/>
                    <a:pt x="3836" y="998"/>
                  </a:cubicBezTo>
                  <a:lnTo>
                    <a:pt x="4033" y="939"/>
                  </a:lnTo>
                  <a:cubicBezTo>
                    <a:pt x="4067" y="931"/>
                    <a:pt x="4100" y="918"/>
                    <a:pt x="4134" y="910"/>
                  </a:cubicBezTo>
                  <a:lnTo>
                    <a:pt x="4235" y="876"/>
                  </a:lnTo>
                  <a:lnTo>
                    <a:pt x="4331" y="843"/>
                  </a:lnTo>
                  <a:lnTo>
                    <a:pt x="4432" y="810"/>
                  </a:lnTo>
                  <a:cubicBezTo>
                    <a:pt x="4494" y="785"/>
                    <a:pt x="4561" y="759"/>
                    <a:pt x="4624" y="734"/>
                  </a:cubicBezTo>
                  <a:cubicBezTo>
                    <a:pt x="4884" y="638"/>
                    <a:pt x="5140" y="524"/>
                    <a:pt x="5387" y="403"/>
                  </a:cubicBezTo>
                  <a:cubicBezTo>
                    <a:pt x="5639" y="277"/>
                    <a:pt x="5881" y="143"/>
                    <a:pt x="6117" y="1"/>
                  </a:cubicBezTo>
                  <a:close/>
                </a:path>
              </a:pathLst>
            </a:custGeom>
            <a:solidFill>
              <a:srgbClr val="566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 flipH="1">
              <a:off x="625160" y="3303630"/>
              <a:ext cx="59221" cy="30368"/>
            </a:xfrm>
            <a:custGeom>
              <a:avLst/>
              <a:gdLst/>
              <a:ahLst/>
              <a:cxnLst/>
              <a:rect l="l" t="t" r="r" b="b"/>
              <a:pathLst>
                <a:path w="1564" h="802" extrusionOk="0">
                  <a:moveTo>
                    <a:pt x="747" y="0"/>
                  </a:moveTo>
                  <a:cubicBezTo>
                    <a:pt x="339" y="0"/>
                    <a:pt x="12" y="164"/>
                    <a:pt x="4" y="378"/>
                  </a:cubicBezTo>
                  <a:cubicBezTo>
                    <a:pt x="0" y="596"/>
                    <a:pt x="339" y="788"/>
                    <a:pt x="772" y="801"/>
                  </a:cubicBezTo>
                  <a:lnTo>
                    <a:pt x="817" y="801"/>
                  </a:lnTo>
                  <a:cubicBezTo>
                    <a:pt x="1225" y="801"/>
                    <a:pt x="1552" y="637"/>
                    <a:pt x="1560" y="424"/>
                  </a:cubicBezTo>
                  <a:cubicBezTo>
                    <a:pt x="1564" y="202"/>
                    <a:pt x="1220" y="13"/>
                    <a:pt x="792" y="0"/>
                  </a:cubicBezTo>
                  <a:close/>
                </a:path>
              </a:pathLst>
            </a:custGeom>
            <a:solidFill>
              <a:srgbClr val="F8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 flipH="1">
              <a:off x="796272" y="3298404"/>
              <a:ext cx="46347" cy="30519"/>
            </a:xfrm>
            <a:custGeom>
              <a:avLst/>
              <a:gdLst/>
              <a:ahLst/>
              <a:cxnLst/>
              <a:rect l="l" t="t" r="r" b="b"/>
              <a:pathLst>
                <a:path w="1224" h="806" extrusionOk="0">
                  <a:moveTo>
                    <a:pt x="595" y="1"/>
                  </a:moveTo>
                  <a:cubicBezTo>
                    <a:pt x="273" y="1"/>
                    <a:pt x="12" y="168"/>
                    <a:pt x="8" y="382"/>
                  </a:cubicBezTo>
                  <a:cubicBezTo>
                    <a:pt x="0" y="604"/>
                    <a:pt x="268" y="792"/>
                    <a:pt x="604" y="805"/>
                  </a:cubicBezTo>
                  <a:lnTo>
                    <a:pt x="633" y="805"/>
                  </a:lnTo>
                  <a:cubicBezTo>
                    <a:pt x="952" y="805"/>
                    <a:pt x="1212" y="637"/>
                    <a:pt x="1220" y="419"/>
                  </a:cubicBezTo>
                  <a:cubicBezTo>
                    <a:pt x="1224" y="202"/>
                    <a:pt x="960" y="13"/>
                    <a:pt x="625" y="1"/>
                  </a:cubicBezTo>
                  <a:close/>
                </a:path>
              </a:pathLst>
            </a:custGeom>
            <a:solidFill>
              <a:srgbClr val="F84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 flipH="1">
              <a:off x="789911" y="3200713"/>
              <a:ext cx="38282" cy="34381"/>
            </a:xfrm>
            <a:custGeom>
              <a:avLst/>
              <a:gdLst/>
              <a:ahLst/>
              <a:cxnLst/>
              <a:rect l="l" t="t" r="r" b="b"/>
              <a:pathLst>
                <a:path w="1011" h="908" extrusionOk="0">
                  <a:moveTo>
                    <a:pt x="506" y="0"/>
                  </a:moveTo>
                  <a:cubicBezTo>
                    <a:pt x="464" y="0"/>
                    <a:pt x="421" y="6"/>
                    <a:pt x="378" y="19"/>
                  </a:cubicBezTo>
                  <a:cubicBezTo>
                    <a:pt x="138" y="86"/>
                    <a:pt x="1" y="342"/>
                    <a:pt x="68" y="581"/>
                  </a:cubicBezTo>
                  <a:cubicBezTo>
                    <a:pt x="126" y="779"/>
                    <a:pt x="309" y="908"/>
                    <a:pt x="508" y="908"/>
                  </a:cubicBezTo>
                  <a:cubicBezTo>
                    <a:pt x="550" y="908"/>
                    <a:pt x="592" y="902"/>
                    <a:pt x="633" y="890"/>
                  </a:cubicBezTo>
                  <a:cubicBezTo>
                    <a:pt x="873" y="820"/>
                    <a:pt x="1011" y="568"/>
                    <a:pt x="939" y="325"/>
                  </a:cubicBezTo>
                  <a:cubicBezTo>
                    <a:pt x="885" y="128"/>
                    <a:pt x="702" y="0"/>
                    <a:pt x="50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 flipH="1">
              <a:off x="645153" y="3211656"/>
              <a:ext cx="38282" cy="34457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507" y="0"/>
                  </a:moveTo>
                  <a:cubicBezTo>
                    <a:pt x="465" y="0"/>
                    <a:pt x="421" y="6"/>
                    <a:pt x="378" y="19"/>
                  </a:cubicBezTo>
                  <a:cubicBezTo>
                    <a:pt x="138" y="90"/>
                    <a:pt x="0" y="342"/>
                    <a:pt x="72" y="585"/>
                  </a:cubicBezTo>
                  <a:cubicBezTo>
                    <a:pt x="126" y="781"/>
                    <a:pt x="306" y="910"/>
                    <a:pt x="503" y="910"/>
                  </a:cubicBezTo>
                  <a:cubicBezTo>
                    <a:pt x="546" y="910"/>
                    <a:pt x="590" y="904"/>
                    <a:pt x="633" y="891"/>
                  </a:cubicBezTo>
                  <a:cubicBezTo>
                    <a:pt x="873" y="820"/>
                    <a:pt x="1011" y="568"/>
                    <a:pt x="943" y="330"/>
                  </a:cubicBezTo>
                  <a:cubicBezTo>
                    <a:pt x="885" y="130"/>
                    <a:pt x="705" y="0"/>
                    <a:pt x="507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 flipH="1">
              <a:off x="519592" y="3321729"/>
              <a:ext cx="221472" cy="595389"/>
            </a:xfrm>
            <a:custGeom>
              <a:avLst/>
              <a:gdLst/>
              <a:ahLst/>
              <a:cxnLst/>
              <a:rect l="l" t="t" r="r" b="b"/>
              <a:pathLst>
                <a:path w="5849" h="15724" extrusionOk="0">
                  <a:moveTo>
                    <a:pt x="5216" y="0"/>
                  </a:moveTo>
                  <a:lnTo>
                    <a:pt x="1242" y="3177"/>
                  </a:lnTo>
                  <a:lnTo>
                    <a:pt x="462" y="6590"/>
                  </a:lnTo>
                  <a:cubicBezTo>
                    <a:pt x="462" y="6590"/>
                    <a:pt x="290" y="6619"/>
                    <a:pt x="0" y="6665"/>
                  </a:cubicBezTo>
                  <a:lnTo>
                    <a:pt x="294" y="15723"/>
                  </a:lnTo>
                  <a:lnTo>
                    <a:pt x="5848" y="5421"/>
                  </a:lnTo>
                  <a:cubicBezTo>
                    <a:pt x="4809" y="3370"/>
                    <a:pt x="5216" y="1"/>
                    <a:pt x="5216" y="0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 flipH="1">
              <a:off x="49461" y="3406963"/>
              <a:ext cx="1673898" cy="1964020"/>
            </a:xfrm>
            <a:custGeom>
              <a:avLst/>
              <a:gdLst/>
              <a:ahLst/>
              <a:cxnLst/>
              <a:rect l="l" t="t" r="r" b="b"/>
              <a:pathLst>
                <a:path w="44207" h="51869" extrusionOk="0">
                  <a:moveTo>
                    <a:pt x="1966" y="1"/>
                  </a:moveTo>
                  <a:lnTo>
                    <a:pt x="0" y="1413"/>
                  </a:lnTo>
                  <a:lnTo>
                    <a:pt x="7265" y="14596"/>
                  </a:lnTo>
                  <a:cubicBezTo>
                    <a:pt x="7265" y="14596"/>
                    <a:pt x="10811" y="14189"/>
                    <a:pt x="12512" y="13853"/>
                  </a:cubicBezTo>
                  <a:cubicBezTo>
                    <a:pt x="14210" y="13523"/>
                    <a:pt x="19458" y="11808"/>
                    <a:pt x="19459" y="11808"/>
                  </a:cubicBezTo>
                  <a:lnTo>
                    <a:pt x="19459" y="11808"/>
                  </a:lnTo>
                  <a:cubicBezTo>
                    <a:pt x="19459" y="11808"/>
                    <a:pt x="19215" y="12294"/>
                    <a:pt x="19362" y="13853"/>
                  </a:cubicBezTo>
                  <a:cubicBezTo>
                    <a:pt x="19504" y="15418"/>
                    <a:pt x="21156" y="17341"/>
                    <a:pt x="21156" y="17341"/>
                  </a:cubicBezTo>
                  <a:lnTo>
                    <a:pt x="21030" y="22706"/>
                  </a:lnTo>
                  <a:cubicBezTo>
                    <a:pt x="21030" y="22706"/>
                    <a:pt x="19517" y="24027"/>
                    <a:pt x="17421" y="29858"/>
                  </a:cubicBezTo>
                  <a:cubicBezTo>
                    <a:pt x="15329" y="35689"/>
                    <a:pt x="17421" y="51869"/>
                    <a:pt x="17421" y="51869"/>
                  </a:cubicBezTo>
                  <a:lnTo>
                    <a:pt x="44207" y="50397"/>
                  </a:lnTo>
                  <a:lnTo>
                    <a:pt x="37482" y="24350"/>
                  </a:lnTo>
                  <a:cubicBezTo>
                    <a:pt x="37482" y="24350"/>
                    <a:pt x="40006" y="11837"/>
                    <a:pt x="38191" y="8572"/>
                  </a:cubicBezTo>
                  <a:cubicBezTo>
                    <a:pt x="36376" y="5302"/>
                    <a:pt x="34896" y="5785"/>
                    <a:pt x="32725" y="4288"/>
                  </a:cubicBezTo>
                  <a:cubicBezTo>
                    <a:pt x="32327" y="4016"/>
                    <a:pt x="32025" y="3626"/>
                    <a:pt x="31790" y="3170"/>
                  </a:cubicBezTo>
                  <a:lnTo>
                    <a:pt x="26236" y="13472"/>
                  </a:lnTo>
                  <a:lnTo>
                    <a:pt x="25942" y="4414"/>
                  </a:lnTo>
                  <a:cubicBezTo>
                    <a:pt x="25398" y="4503"/>
                    <a:pt x="24421" y="4658"/>
                    <a:pt x="23268" y="4812"/>
                  </a:cubicBezTo>
                  <a:cubicBezTo>
                    <a:pt x="21491" y="5056"/>
                    <a:pt x="10324" y="9914"/>
                    <a:pt x="10324" y="9914"/>
                  </a:cubicBezTo>
                  <a:lnTo>
                    <a:pt x="1966" y="1"/>
                  </a:lnTo>
                  <a:close/>
                </a:path>
              </a:pathLst>
            </a:custGeom>
            <a:solidFill>
              <a:srgbClr val="2C5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flipH="1">
              <a:off x="573247" y="3426312"/>
              <a:ext cx="140366" cy="100986"/>
            </a:xfrm>
            <a:custGeom>
              <a:avLst/>
              <a:gdLst/>
              <a:ahLst/>
              <a:cxnLst/>
              <a:rect l="l" t="t" r="r" b="b"/>
              <a:pathLst>
                <a:path w="3707" h="2667" extrusionOk="0">
                  <a:moveTo>
                    <a:pt x="3707" y="1"/>
                  </a:moveTo>
                  <a:lnTo>
                    <a:pt x="3707" y="1"/>
                  </a:lnTo>
                  <a:cubicBezTo>
                    <a:pt x="3707" y="1"/>
                    <a:pt x="3086" y="868"/>
                    <a:pt x="2202" y="1305"/>
                  </a:cubicBezTo>
                  <a:cubicBezTo>
                    <a:pt x="1115" y="1834"/>
                    <a:pt x="289" y="1849"/>
                    <a:pt x="198" y="1849"/>
                  </a:cubicBezTo>
                  <a:cubicBezTo>
                    <a:pt x="193" y="1849"/>
                    <a:pt x="190" y="1849"/>
                    <a:pt x="190" y="1849"/>
                  </a:cubicBezTo>
                  <a:lnTo>
                    <a:pt x="1" y="2667"/>
                  </a:lnTo>
                  <a:cubicBezTo>
                    <a:pt x="1" y="2667"/>
                    <a:pt x="1279" y="2327"/>
                    <a:pt x="2202" y="1694"/>
                  </a:cubicBezTo>
                  <a:cubicBezTo>
                    <a:pt x="3204" y="1007"/>
                    <a:pt x="3707" y="1"/>
                    <a:pt x="3707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 flipH="1">
              <a:off x="320574" y="4266726"/>
              <a:ext cx="606484" cy="63954"/>
            </a:xfrm>
            <a:custGeom>
              <a:avLst/>
              <a:gdLst/>
              <a:ahLst/>
              <a:cxnLst/>
              <a:rect l="l" t="t" r="r" b="b"/>
              <a:pathLst>
                <a:path w="16017" h="1689" extrusionOk="0">
                  <a:moveTo>
                    <a:pt x="0" y="0"/>
                  </a:moveTo>
                  <a:cubicBezTo>
                    <a:pt x="50" y="68"/>
                    <a:pt x="118" y="126"/>
                    <a:pt x="180" y="186"/>
                  </a:cubicBezTo>
                  <a:lnTo>
                    <a:pt x="281" y="265"/>
                  </a:lnTo>
                  <a:lnTo>
                    <a:pt x="281" y="265"/>
                  </a:lnTo>
                  <a:lnTo>
                    <a:pt x="180" y="182"/>
                  </a:lnTo>
                  <a:cubicBezTo>
                    <a:pt x="118" y="126"/>
                    <a:pt x="54" y="68"/>
                    <a:pt x="0" y="0"/>
                  </a:cubicBezTo>
                  <a:close/>
                  <a:moveTo>
                    <a:pt x="281" y="265"/>
                  </a:moveTo>
                  <a:cubicBezTo>
                    <a:pt x="315" y="290"/>
                    <a:pt x="352" y="315"/>
                    <a:pt x="385" y="340"/>
                  </a:cubicBezTo>
                  <a:cubicBezTo>
                    <a:pt x="402" y="353"/>
                    <a:pt x="420" y="366"/>
                    <a:pt x="441" y="378"/>
                  </a:cubicBezTo>
                  <a:lnTo>
                    <a:pt x="491" y="412"/>
                  </a:lnTo>
                  <a:lnTo>
                    <a:pt x="600" y="478"/>
                  </a:lnTo>
                  <a:cubicBezTo>
                    <a:pt x="675" y="521"/>
                    <a:pt x="751" y="563"/>
                    <a:pt x="826" y="604"/>
                  </a:cubicBezTo>
                  <a:cubicBezTo>
                    <a:pt x="1132" y="764"/>
                    <a:pt x="1451" y="890"/>
                    <a:pt x="1774" y="1006"/>
                  </a:cubicBezTo>
                  <a:cubicBezTo>
                    <a:pt x="2422" y="1225"/>
                    <a:pt x="3094" y="1376"/>
                    <a:pt x="3769" y="1493"/>
                  </a:cubicBezTo>
                  <a:lnTo>
                    <a:pt x="4276" y="1573"/>
                  </a:lnTo>
                  <a:cubicBezTo>
                    <a:pt x="4318" y="1581"/>
                    <a:pt x="4359" y="1585"/>
                    <a:pt x="4405" y="1594"/>
                  </a:cubicBezTo>
                  <a:lnTo>
                    <a:pt x="4531" y="1606"/>
                  </a:lnTo>
                  <a:lnTo>
                    <a:pt x="4661" y="1623"/>
                  </a:lnTo>
                  <a:cubicBezTo>
                    <a:pt x="4703" y="1627"/>
                    <a:pt x="4745" y="1631"/>
                    <a:pt x="4787" y="1635"/>
                  </a:cubicBezTo>
                  <a:lnTo>
                    <a:pt x="5043" y="1656"/>
                  </a:lnTo>
                  <a:lnTo>
                    <a:pt x="5106" y="1660"/>
                  </a:lnTo>
                  <a:lnTo>
                    <a:pt x="5173" y="1665"/>
                  </a:lnTo>
                  <a:lnTo>
                    <a:pt x="5299" y="1669"/>
                  </a:lnTo>
                  <a:lnTo>
                    <a:pt x="5428" y="1677"/>
                  </a:lnTo>
                  <a:cubicBezTo>
                    <a:pt x="5471" y="1677"/>
                    <a:pt x="5516" y="1681"/>
                    <a:pt x="5558" y="1681"/>
                  </a:cubicBezTo>
                  <a:lnTo>
                    <a:pt x="5814" y="1686"/>
                  </a:lnTo>
                  <a:cubicBezTo>
                    <a:pt x="5927" y="1688"/>
                    <a:pt x="6039" y="1689"/>
                    <a:pt x="6152" y="1689"/>
                  </a:cubicBezTo>
                  <a:cubicBezTo>
                    <a:pt x="6726" y="1689"/>
                    <a:pt x="7298" y="1662"/>
                    <a:pt x="7872" y="1627"/>
                  </a:cubicBezTo>
                  <a:cubicBezTo>
                    <a:pt x="8555" y="1585"/>
                    <a:pt x="9238" y="1523"/>
                    <a:pt x="9917" y="1447"/>
                  </a:cubicBezTo>
                  <a:cubicBezTo>
                    <a:pt x="10601" y="1376"/>
                    <a:pt x="11280" y="1288"/>
                    <a:pt x="11960" y="1196"/>
                  </a:cubicBezTo>
                  <a:cubicBezTo>
                    <a:pt x="13318" y="1006"/>
                    <a:pt x="14671" y="789"/>
                    <a:pt x="16017" y="534"/>
                  </a:cubicBezTo>
                  <a:lnTo>
                    <a:pt x="16017" y="534"/>
                  </a:lnTo>
                  <a:cubicBezTo>
                    <a:pt x="15346" y="659"/>
                    <a:pt x="14667" y="772"/>
                    <a:pt x="13992" y="881"/>
                  </a:cubicBezTo>
                  <a:cubicBezTo>
                    <a:pt x="13318" y="990"/>
                    <a:pt x="12639" y="1091"/>
                    <a:pt x="11960" y="1182"/>
                  </a:cubicBezTo>
                  <a:cubicBezTo>
                    <a:pt x="11280" y="1275"/>
                    <a:pt x="10601" y="1364"/>
                    <a:pt x="9917" y="1434"/>
                  </a:cubicBezTo>
                  <a:cubicBezTo>
                    <a:pt x="9234" y="1505"/>
                    <a:pt x="8551" y="1569"/>
                    <a:pt x="7868" y="1610"/>
                  </a:cubicBezTo>
                  <a:cubicBezTo>
                    <a:pt x="7270" y="1651"/>
                    <a:pt x="6671" y="1675"/>
                    <a:pt x="6070" y="1675"/>
                  </a:cubicBezTo>
                  <a:cubicBezTo>
                    <a:pt x="5984" y="1675"/>
                    <a:pt x="5899" y="1674"/>
                    <a:pt x="5814" y="1673"/>
                  </a:cubicBezTo>
                  <a:lnTo>
                    <a:pt x="5558" y="1665"/>
                  </a:lnTo>
                  <a:cubicBezTo>
                    <a:pt x="5516" y="1665"/>
                    <a:pt x="5471" y="1665"/>
                    <a:pt x="5428" y="1660"/>
                  </a:cubicBezTo>
                  <a:lnTo>
                    <a:pt x="5303" y="1656"/>
                  </a:lnTo>
                  <a:lnTo>
                    <a:pt x="5173" y="1648"/>
                  </a:lnTo>
                  <a:lnTo>
                    <a:pt x="5110" y="1648"/>
                  </a:lnTo>
                  <a:lnTo>
                    <a:pt x="5043" y="1644"/>
                  </a:lnTo>
                  <a:lnTo>
                    <a:pt x="4787" y="1623"/>
                  </a:lnTo>
                  <a:cubicBezTo>
                    <a:pt x="4745" y="1619"/>
                    <a:pt x="4703" y="1615"/>
                    <a:pt x="4661" y="1610"/>
                  </a:cubicBezTo>
                  <a:lnTo>
                    <a:pt x="4531" y="1594"/>
                  </a:lnTo>
                  <a:lnTo>
                    <a:pt x="4405" y="1581"/>
                  </a:lnTo>
                  <a:cubicBezTo>
                    <a:pt x="4364" y="1577"/>
                    <a:pt x="4322" y="1569"/>
                    <a:pt x="4280" y="1560"/>
                  </a:cubicBezTo>
                  <a:lnTo>
                    <a:pt x="3769" y="1484"/>
                  </a:lnTo>
                  <a:cubicBezTo>
                    <a:pt x="3094" y="1368"/>
                    <a:pt x="2422" y="1217"/>
                    <a:pt x="1774" y="998"/>
                  </a:cubicBezTo>
                  <a:cubicBezTo>
                    <a:pt x="1451" y="881"/>
                    <a:pt x="1132" y="760"/>
                    <a:pt x="826" y="600"/>
                  </a:cubicBezTo>
                  <a:cubicBezTo>
                    <a:pt x="755" y="559"/>
                    <a:pt x="679" y="521"/>
                    <a:pt x="604" y="474"/>
                  </a:cubicBezTo>
                  <a:lnTo>
                    <a:pt x="495" y="408"/>
                  </a:lnTo>
                  <a:lnTo>
                    <a:pt x="441" y="374"/>
                  </a:lnTo>
                  <a:cubicBezTo>
                    <a:pt x="424" y="362"/>
                    <a:pt x="402" y="349"/>
                    <a:pt x="385" y="336"/>
                  </a:cubicBezTo>
                  <a:cubicBezTo>
                    <a:pt x="352" y="311"/>
                    <a:pt x="315" y="290"/>
                    <a:pt x="281" y="265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 flipH="1">
              <a:off x="729895" y="3917081"/>
              <a:ext cx="31163" cy="409661"/>
            </a:xfrm>
            <a:custGeom>
              <a:avLst/>
              <a:gdLst/>
              <a:ahLst/>
              <a:cxnLst/>
              <a:rect l="l" t="t" r="r" b="b"/>
              <a:pathLst>
                <a:path w="823" h="10819" extrusionOk="0">
                  <a:moveTo>
                    <a:pt x="822" y="0"/>
                  </a:moveTo>
                  <a:lnTo>
                    <a:pt x="713" y="1350"/>
                  </a:lnTo>
                  <a:lnTo>
                    <a:pt x="609" y="2704"/>
                  </a:lnTo>
                  <a:lnTo>
                    <a:pt x="403" y="5408"/>
                  </a:lnTo>
                  <a:lnTo>
                    <a:pt x="201" y="8112"/>
                  </a:lnTo>
                  <a:lnTo>
                    <a:pt x="101" y="9466"/>
                  </a:lnTo>
                  <a:lnTo>
                    <a:pt x="0" y="10819"/>
                  </a:lnTo>
                  <a:lnTo>
                    <a:pt x="110" y="9466"/>
                  </a:lnTo>
                  <a:lnTo>
                    <a:pt x="215" y="8116"/>
                  </a:lnTo>
                  <a:lnTo>
                    <a:pt x="420" y="5408"/>
                  </a:lnTo>
                  <a:lnTo>
                    <a:pt x="621" y="2704"/>
                  </a:lnTo>
                  <a:lnTo>
                    <a:pt x="722" y="1350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 flipH="1">
              <a:off x="883399" y="3697085"/>
              <a:ext cx="105416" cy="160169"/>
            </a:xfrm>
            <a:custGeom>
              <a:avLst/>
              <a:gdLst/>
              <a:ahLst/>
              <a:cxnLst/>
              <a:rect l="l" t="t" r="r" b="b"/>
              <a:pathLst>
                <a:path w="2784" h="4230" extrusionOk="0">
                  <a:moveTo>
                    <a:pt x="2784" y="0"/>
                  </a:moveTo>
                  <a:lnTo>
                    <a:pt x="2550" y="215"/>
                  </a:lnTo>
                  <a:lnTo>
                    <a:pt x="2318" y="441"/>
                  </a:lnTo>
                  <a:lnTo>
                    <a:pt x="2101" y="671"/>
                  </a:lnTo>
                  <a:lnTo>
                    <a:pt x="1887" y="910"/>
                  </a:lnTo>
                  <a:cubicBezTo>
                    <a:pt x="1606" y="1233"/>
                    <a:pt x="1346" y="1573"/>
                    <a:pt x="1111" y="1929"/>
                  </a:cubicBezTo>
                  <a:cubicBezTo>
                    <a:pt x="877" y="2289"/>
                    <a:pt x="667" y="2658"/>
                    <a:pt x="478" y="3044"/>
                  </a:cubicBezTo>
                  <a:lnTo>
                    <a:pt x="344" y="3333"/>
                  </a:lnTo>
                  <a:lnTo>
                    <a:pt x="219" y="3631"/>
                  </a:lnTo>
                  <a:lnTo>
                    <a:pt x="105" y="3928"/>
                  </a:lnTo>
                  <a:lnTo>
                    <a:pt x="0" y="4230"/>
                  </a:lnTo>
                  <a:lnTo>
                    <a:pt x="110" y="3928"/>
                  </a:lnTo>
                  <a:lnTo>
                    <a:pt x="227" y="3631"/>
                  </a:lnTo>
                  <a:lnTo>
                    <a:pt x="352" y="3337"/>
                  </a:lnTo>
                  <a:lnTo>
                    <a:pt x="491" y="3048"/>
                  </a:lnTo>
                  <a:cubicBezTo>
                    <a:pt x="679" y="2666"/>
                    <a:pt x="890" y="2298"/>
                    <a:pt x="1128" y="1941"/>
                  </a:cubicBezTo>
                  <a:cubicBezTo>
                    <a:pt x="1358" y="1585"/>
                    <a:pt x="1619" y="1242"/>
                    <a:pt x="1896" y="919"/>
                  </a:cubicBezTo>
                  <a:lnTo>
                    <a:pt x="2105" y="680"/>
                  </a:lnTo>
                  <a:lnTo>
                    <a:pt x="2327" y="445"/>
                  </a:lnTo>
                  <a:lnTo>
                    <a:pt x="2554" y="219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 flipH="1">
              <a:off x="1287949" y="3778836"/>
              <a:ext cx="47180" cy="73345"/>
            </a:xfrm>
            <a:custGeom>
              <a:avLst/>
              <a:gdLst/>
              <a:ahLst/>
              <a:cxnLst/>
              <a:rect l="l" t="t" r="r" b="b"/>
              <a:pathLst>
                <a:path w="1246" h="1937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159"/>
                    <a:pt x="214" y="319"/>
                    <a:pt x="318" y="478"/>
                  </a:cubicBezTo>
                  <a:cubicBezTo>
                    <a:pt x="423" y="642"/>
                    <a:pt x="533" y="801"/>
                    <a:pt x="633" y="960"/>
                  </a:cubicBezTo>
                  <a:cubicBezTo>
                    <a:pt x="738" y="1124"/>
                    <a:pt x="843" y="1287"/>
                    <a:pt x="943" y="1447"/>
                  </a:cubicBezTo>
                  <a:cubicBezTo>
                    <a:pt x="994" y="1531"/>
                    <a:pt x="1044" y="1610"/>
                    <a:pt x="1094" y="1694"/>
                  </a:cubicBezTo>
                  <a:lnTo>
                    <a:pt x="1245" y="1937"/>
                  </a:lnTo>
                  <a:cubicBezTo>
                    <a:pt x="1199" y="1853"/>
                    <a:pt x="1148" y="1774"/>
                    <a:pt x="1102" y="1689"/>
                  </a:cubicBezTo>
                  <a:cubicBezTo>
                    <a:pt x="1052" y="1606"/>
                    <a:pt x="1002" y="1522"/>
                    <a:pt x="956" y="1442"/>
                  </a:cubicBezTo>
                  <a:cubicBezTo>
                    <a:pt x="856" y="1279"/>
                    <a:pt x="750" y="1115"/>
                    <a:pt x="649" y="952"/>
                  </a:cubicBezTo>
                  <a:cubicBezTo>
                    <a:pt x="545" y="793"/>
                    <a:pt x="440" y="629"/>
                    <a:pt x="332" y="474"/>
                  </a:cubicBezTo>
                  <a:cubicBezTo>
                    <a:pt x="222" y="315"/>
                    <a:pt x="113" y="155"/>
                    <a:pt x="1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 flipH="1">
              <a:off x="1591096" y="3476786"/>
              <a:ext cx="91974" cy="55283"/>
            </a:xfrm>
            <a:custGeom>
              <a:avLst/>
              <a:gdLst/>
              <a:ahLst/>
              <a:cxnLst/>
              <a:rect l="l" t="t" r="r" b="b"/>
              <a:pathLst>
                <a:path w="2429" h="1460" extrusionOk="0">
                  <a:moveTo>
                    <a:pt x="2415" y="1"/>
                  </a:moveTo>
                  <a:cubicBezTo>
                    <a:pt x="1799" y="730"/>
                    <a:pt x="935" y="1245"/>
                    <a:pt x="1" y="1442"/>
                  </a:cubicBezTo>
                  <a:lnTo>
                    <a:pt x="5" y="1459"/>
                  </a:lnTo>
                  <a:cubicBezTo>
                    <a:pt x="944" y="1258"/>
                    <a:pt x="1811" y="742"/>
                    <a:pt x="2428" y="13"/>
                  </a:cubicBezTo>
                  <a:lnTo>
                    <a:pt x="2415" y="1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 flipH="1">
              <a:off x="484075" y="3569177"/>
              <a:ext cx="319846" cy="437947"/>
            </a:xfrm>
            <a:custGeom>
              <a:avLst/>
              <a:gdLst/>
              <a:ahLst/>
              <a:cxnLst/>
              <a:rect l="l" t="t" r="r" b="b"/>
              <a:pathLst>
                <a:path w="8447" h="11566" extrusionOk="0">
                  <a:moveTo>
                    <a:pt x="8435" y="0"/>
                  </a:moveTo>
                  <a:lnTo>
                    <a:pt x="1778" y="11515"/>
                  </a:lnTo>
                  <a:lnTo>
                    <a:pt x="18" y="382"/>
                  </a:lnTo>
                  <a:lnTo>
                    <a:pt x="0" y="386"/>
                  </a:lnTo>
                  <a:lnTo>
                    <a:pt x="1770" y="11565"/>
                  </a:lnTo>
                  <a:lnTo>
                    <a:pt x="8447" y="8"/>
                  </a:lnTo>
                  <a:lnTo>
                    <a:pt x="8435" y="0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flipH="1">
              <a:off x="122" y="4173389"/>
              <a:ext cx="760935" cy="895432"/>
            </a:xfrm>
            <a:custGeom>
              <a:avLst/>
              <a:gdLst/>
              <a:ahLst/>
              <a:cxnLst/>
              <a:rect l="l" t="t" r="r" b="b"/>
              <a:pathLst>
                <a:path w="20096" h="23648" extrusionOk="0">
                  <a:moveTo>
                    <a:pt x="9998" y="1"/>
                  </a:moveTo>
                  <a:lnTo>
                    <a:pt x="0" y="5589"/>
                  </a:lnTo>
                  <a:lnTo>
                    <a:pt x="10099" y="23647"/>
                  </a:lnTo>
                  <a:lnTo>
                    <a:pt x="20095" y="18055"/>
                  </a:lnTo>
                  <a:lnTo>
                    <a:pt x="9998" y="1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flipH="1">
              <a:off x="491042" y="4196676"/>
              <a:ext cx="192392" cy="133285"/>
            </a:xfrm>
            <a:custGeom>
              <a:avLst/>
              <a:gdLst/>
              <a:ahLst/>
              <a:cxnLst/>
              <a:rect l="l" t="t" r="r" b="b"/>
              <a:pathLst>
                <a:path w="5081" h="3520" extrusionOk="0">
                  <a:moveTo>
                    <a:pt x="4486" y="0"/>
                  </a:moveTo>
                  <a:cubicBezTo>
                    <a:pt x="4473" y="0"/>
                    <a:pt x="4460" y="4"/>
                    <a:pt x="4448" y="10"/>
                  </a:cubicBezTo>
                  <a:lnTo>
                    <a:pt x="51" y="2471"/>
                  </a:lnTo>
                  <a:cubicBezTo>
                    <a:pt x="13" y="2492"/>
                    <a:pt x="0" y="2539"/>
                    <a:pt x="22" y="2572"/>
                  </a:cubicBezTo>
                  <a:lnTo>
                    <a:pt x="550" y="3519"/>
                  </a:lnTo>
                  <a:lnTo>
                    <a:pt x="5081" y="987"/>
                  </a:lnTo>
                  <a:lnTo>
                    <a:pt x="4553" y="40"/>
                  </a:lnTo>
                  <a:cubicBezTo>
                    <a:pt x="4538" y="14"/>
                    <a:pt x="4513" y="0"/>
                    <a:pt x="4486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 flipH="1">
              <a:off x="84221" y="3731504"/>
              <a:ext cx="462218" cy="889525"/>
            </a:xfrm>
            <a:custGeom>
              <a:avLst/>
              <a:gdLst/>
              <a:ahLst/>
              <a:cxnLst/>
              <a:rect l="l" t="t" r="r" b="b"/>
              <a:pathLst>
                <a:path w="12207" h="23492" extrusionOk="0">
                  <a:moveTo>
                    <a:pt x="7109" y="1"/>
                  </a:moveTo>
                  <a:lnTo>
                    <a:pt x="6007" y="14978"/>
                  </a:lnTo>
                  <a:lnTo>
                    <a:pt x="0" y="21492"/>
                  </a:lnTo>
                  <a:lnTo>
                    <a:pt x="2544" y="23491"/>
                  </a:lnTo>
                  <a:lnTo>
                    <a:pt x="12206" y="14518"/>
                  </a:lnTo>
                  <a:lnTo>
                    <a:pt x="7109" y="1"/>
                  </a:lnTo>
                  <a:close/>
                </a:path>
              </a:pathLst>
            </a:custGeom>
            <a:solidFill>
              <a:srgbClr val="2C5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 flipH="1">
              <a:off x="261807" y="3876262"/>
              <a:ext cx="158314" cy="354000"/>
            </a:xfrm>
            <a:custGeom>
              <a:avLst/>
              <a:gdLst/>
              <a:ahLst/>
              <a:cxnLst/>
              <a:rect l="l" t="t" r="r" b="b"/>
              <a:pathLst>
                <a:path w="4181" h="9349" extrusionOk="0">
                  <a:moveTo>
                    <a:pt x="0" y="1"/>
                  </a:moveTo>
                  <a:lnTo>
                    <a:pt x="520" y="1171"/>
                  </a:lnTo>
                  <a:lnTo>
                    <a:pt x="1040" y="2340"/>
                  </a:lnTo>
                  <a:lnTo>
                    <a:pt x="2084" y="4679"/>
                  </a:lnTo>
                  <a:lnTo>
                    <a:pt x="3132" y="7014"/>
                  </a:lnTo>
                  <a:lnTo>
                    <a:pt x="3656" y="8184"/>
                  </a:lnTo>
                  <a:lnTo>
                    <a:pt x="4180" y="9349"/>
                  </a:lnTo>
                  <a:lnTo>
                    <a:pt x="3664" y="8180"/>
                  </a:lnTo>
                  <a:lnTo>
                    <a:pt x="3140" y="7010"/>
                  </a:lnTo>
                  <a:lnTo>
                    <a:pt x="2101" y="4671"/>
                  </a:lnTo>
                  <a:lnTo>
                    <a:pt x="1052" y="2336"/>
                  </a:lnTo>
                  <a:lnTo>
                    <a:pt x="528" y="1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 flipH="1">
              <a:off x="450072" y="4545299"/>
              <a:ext cx="270205" cy="262859"/>
            </a:xfrm>
            <a:custGeom>
              <a:avLst/>
              <a:gdLst/>
              <a:ahLst/>
              <a:cxnLst/>
              <a:rect l="l" t="t" r="r" b="b"/>
              <a:pathLst>
                <a:path w="7136" h="6942" extrusionOk="0">
                  <a:moveTo>
                    <a:pt x="4591" y="0"/>
                  </a:moveTo>
                  <a:lnTo>
                    <a:pt x="910" y="2612"/>
                  </a:lnTo>
                  <a:cubicBezTo>
                    <a:pt x="815" y="2662"/>
                    <a:pt x="739" y="2742"/>
                    <a:pt x="689" y="2834"/>
                  </a:cubicBezTo>
                  <a:lnTo>
                    <a:pt x="93" y="4007"/>
                  </a:lnTo>
                  <a:cubicBezTo>
                    <a:pt x="1" y="4179"/>
                    <a:pt x="22" y="4389"/>
                    <a:pt x="144" y="4545"/>
                  </a:cubicBezTo>
                  <a:lnTo>
                    <a:pt x="231" y="4661"/>
                  </a:lnTo>
                  <a:cubicBezTo>
                    <a:pt x="331" y="4788"/>
                    <a:pt x="480" y="4858"/>
                    <a:pt x="632" y="4858"/>
                  </a:cubicBezTo>
                  <a:cubicBezTo>
                    <a:pt x="692" y="4858"/>
                    <a:pt x="752" y="4848"/>
                    <a:pt x="809" y="4825"/>
                  </a:cubicBezTo>
                  <a:lnTo>
                    <a:pt x="869" y="4804"/>
                  </a:lnTo>
                  <a:cubicBezTo>
                    <a:pt x="929" y="4781"/>
                    <a:pt x="990" y="4770"/>
                    <a:pt x="1049" y="4770"/>
                  </a:cubicBezTo>
                  <a:cubicBezTo>
                    <a:pt x="1299" y="4770"/>
                    <a:pt x="1524" y="4961"/>
                    <a:pt x="1548" y="5228"/>
                  </a:cubicBezTo>
                  <a:cubicBezTo>
                    <a:pt x="1569" y="5445"/>
                    <a:pt x="1724" y="5626"/>
                    <a:pt x="1937" y="5676"/>
                  </a:cubicBezTo>
                  <a:lnTo>
                    <a:pt x="2117" y="5718"/>
                  </a:lnTo>
                  <a:cubicBezTo>
                    <a:pt x="2273" y="5756"/>
                    <a:pt x="2407" y="5864"/>
                    <a:pt x="2469" y="6011"/>
                  </a:cubicBezTo>
                  <a:lnTo>
                    <a:pt x="2570" y="6255"/>
                  </a:lnTo>
                  <a:cubicBezTo>
                    <a:pt x="2651" y="6443"/>
                    <a:pt x="2831" y="6561"/>
                    <a:pt x="3036" y="6561"/>
                  </a:cubicBezTo>
                  <a:lnTo>
                    <a:pt x="3237" y="6561"/>
                  </a:lnTo>
                  <a:cubicBezTo>
                    <a:pt x="3375" y="6561"/>
                    <a:pt x="3514" y="6623"/>
                    <a:pt x="3606" y="6724"/>
                  </a:cubicBezTo>
                  <a:lnTo>
                    <a:pt x="3657" y="6778"/>
                  </a:lnTo>
                  <a:cubicBezTo>
                    <a:pt x="3757" y="6888"/>
                    <a:pt x="3893" y="6941"/>
                    <a:pt x="4027" y="6941"/>
                  </a:cubicBezTo>
                  <a:cubicBezTo>
                    <a:pt x="4200" y="6941"/>
                    <a:pt x="4371" y="6854"/>
                    <a:pt x="4465" y="6686"/>
                  </a:cubicBezTo>
                  <a:lnTo>
                    <a:pt x="7135" y="1999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 flipH="1">
              <a:off x="400090" y="4481004"/>
              <a:ext cx="85916" cy="93716"/>
            </a:xfrm>
            <a:custGeom>
              <a:avLst/>
              <a:gdLst/>
              <a:ahLst/>
              <a:cxnLst/>
              <a:rect l="l" t="t" r="r" b="b"/>
              <a:pathLst>
                <a:path w="2269" h="2475" extrusionOk="0">
                  <a:moveTo>
                    <a:pt x="5" y="0"/>
                  </a:moveTo>
                  <a:lnTo>
                    <a:pt x="1" y="17"/>
                  </a:lnTo>
                  <a:cubicBezTo>
                    <a:pt x="1024" y="512"/>
                    <a:pt x="1850" y="1409"/>
                    <a:pt x="2252" y="2474"/>
                  </a:cubicBezTo>
                  <a:lnTo>
                    <a:pt x="2268" y="2465"/>
                  </a:lnTo>
                  <a:cubicBezTo>
                    <a:pt x="1862" y="1397"/>
                    <a:pt x="1036" y="495"/>
                    <a:pt x="5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 flipH="1">
              <a:off x="176119" y="4184408"/>
              <a:ext cx="168613" cy="142032"/>
            </a:xfrm>
            <a:custGeom>
              <a:avLst/>
              <a:gdLst/>
              <a:ahLst/>
              <a:cxnLst/>
              <a:rect l="l" t="t" r="r" b="b"/>
              <a:pathLst>
                <a:path w="4453" h="3751" extrusionOk="0">
                  <a:moveTo>
                    <a:pt x="4453" y="0"/>
                  </a:moveTo>
                  <a:cubicBezTo>
                    <a:pt x="4332" y="21"/>
                    <a:pt x="4208" y="46"/>
                    <a:pt x="4087" y="75"/>
                  </a:cubicBezTo>
                  <a:cubicBezTo>
                    <a:pt x="3966" y="104"/>
                    <a:pt x="3844" y="137"/>
                    <a:pt x="3727" y="171"/>
                  </a:cubicBezTo>
                  <a:cubicBezTo>
                    <a:pt x="3488" y="247"/>
                    <a:pt x="3253" y="338"/>
                    <a:pt x="3031" y="452"/>
                  </a:cubicBezTo>
                  <a:cubicBezTo>
                    <a:pt x="2922" y="510"/>
                    <a:pt x="2813" y="574"/>
                    <a:pt x="2708" y="649"/>
                  </a:cubicBezTo>
                  <a:cubicBezTo>
                    <a:pt x="2683" y="665"/>
                    <a:pt x="2658" y="687"/>
                    <a:pt x="2633" y="704"/>
                  </a:cubicBezTo>
                  <a:cubicBezTo>
                    <a:pt x="2612" y="725"/>
                    <a:pt x="2586" y="746"/>
                    <a:pt x="2561" y="762"/>
                  </a:cubicBezTo>
                  <a:lnTo>
                    <a:pt x="2423" y="892"/>
                  </a:lnTo>
                  <a:lnTo>
                    <a:pt x="2294" y="1027"/>
                  </a:lnTo>
                  <a:cubicBezTo>
                    <a:pt x="2269" y="1048"/>
                    <a:pt x="2247" y="1068"/>
                    <a:pt x="2226" y="1093"/>
                  </a:cubicBezTo>
                  <a:lnTo>
                    <a:pt x="2164" y="1160"/>
                  </a:lnTo>
                  <a:cubicBezTo>
                    <a:pt x="2075" y="1253"/>
                    <a:pt x="1992" y="1344"/>
                    <a:pt x="1907" y="1437"/>
                  </a:cubicBezTo>
                  <a:cubicBezTo>
                    <a:pt x="1576" y="1810"/>
                    <a:pt x="1258" y="2196"/>
                    <a:pt x="940" y="2582"/>
                  </a:cubicBezTo>
                  <a:cubicBezTo>
                    <a:pt x="781" y="2774"/>
                    <a:pt x="621" y="2971"/>
                    <a:pt x="466" y="3164"/>
                  </a:cubicBezTo>
                  <a:cubicBezTo>
                    <a:pt x="311" y="3362"/>
                    <a:pt x="156" y="3554"/>
                    <a:pt x="1" y="3751"/>
                  </a:cubicBezTo>
                  <a:cubicBezTo>
                    <a:pt x="156" y="3558"/>
                    <a:pt x="315" y="3366"/>
                    <a:pt x="474" y="3168"/>
                  </a:cubicBezTo>
                  <a:cubicBezTo>
                    <a:pt x="630" y="2975"/>
                    <a:pt x="789" y="2783"/>
                    <a:pt x="948" y="2590"/>
                  </a:cubicBezTo>
                  <a:cubicBezTo>
                    <a:pt x="1267" y="2205"/>
                    <a:pt x="1589" y="1822"/>
                    <a:pt x="1920" y="1450"/>
                  </a:cubicBezTo>
                  <a:cubicBezTo>
                    <a:pt x="2004" y="1358"/>
                    <a:pt x="2088" y="1261"/>
                    <a:pt x="2172" y="1173"/>
                  </a:cubicBezTo>
                  <a:lnTo>
                    <a:pt x="2239" y="1102"/>
                  </a:lnTo>
                  <a:cubicBezTo>
                    <a:pt x="2259" y="1081"/>
                    <a:pt x="2281" y="1056"/>
                    <a:pt x="2302" y="1035"/>
                  </a:cubicBezTo>
                  <a:lnTo>
                    <a:pt x="2436" y="901"/>
                  </a:lnTo>
                  <a:lnTo>
                    <a:pt x="2570" y="775"/>
                  </a:lnTo>
                  <a:cubicBezTo>
                    <a:pt x="2595" y="754"/>
                    <a:pt x="2621" y="733"/>
                    <a:pt x="2642" y="716"/>
                  </a:cubicBezTo>
                  <a:cubicBezTo>
                    <a:pt x="2667" y="696"/>
                    <a:pt x="2692" y="678"/>
                    <a:pt x="2717" y="657"/>
                  </a:cubicBezTo>
                  <a:cubicBezTo>
                    <a:pt x="2818" y="586"/>
                    <a:pt x="2926" y="524"/>
                    <a:pt x="3035" y="464"/>
                  </a:cubicBezTo>
                  <a:cubicBezTo>
                    <a:pt x="3257" y="348"/>
                    <a:pt x="3492" y="255"/>
                    <a:pt x="3731" y="179"/>
                  </a:cubicBezTo>
                  <a:cubicBezTo>
                    <a:pt x="3849" y="142"/>
                    <a:pt x="3970" y="108"/>
                    <a:pt x="4091" y="79"/>
                  </a:cubicBezTo>
                  <a:cubicBezTo>
                    <a:pt x="4208" y="46"/>
                    <a:pt x="4332" y="21"/>
                    <a:pt x="4453" y="0"/>
                  </a:cubicBezTo>
                  <a:close/>
                </a:path>
              </a:pathLst>
            </a:custGeom>
            <a:solidFill>
              <a:srgbClr val="9DDC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 flipH="1">
              <a:off x="1648878" y="3207491"/>
              <a:ext cx="349721" cy="253014"/>
            </a:xfrm>
            <a:custGeom>
              <a:avLst/>
              <a:gdLst/>
              <a:ahLst/>
              <a:cxnLst/>
              <a:rect l="l" t="t" r="r" b="b"/>
              <a:pathLst>
                <a:path w="9236" h="6682" extrusionOk="0">
                  <a:moveTo>
                    <a:pt x="1303" y="1"/>
                  </a:moveTo>
                  <a:cubicBezTo>
                    <a:pt x="1297" y="1"/>
                    <a:pt x="1292" y="2"/>
                    <a:pt x="1288" y="3"/>
                  </a:cubicBezTo>
                  <a:cubicBezTo>
                    <a:pt x="1049" y="83"/>
                    <a:pt x="1270" y="959"/>
                    <a:pt x="1610" y="1332"/>
                  </a:cubicBezTo>
                  <a:cubicBezTo>
                    <a:pt x="1950" y="1709"/>
                    <a:pt x="3949" y="3462"/>
                    <a:pt x="3949" y="3462"/>
                  </a:cubicBezTo>
                  <a:cubicBezTo>
                    <a:pt x="3949" y="3462"/>
                    <a:pt x="757" y="940"/>
                    <a:pt x="427" y="940"/>
                  </a:cubicBezTo>
                  <a:cubicBezTo>
                    <a:pt x="421" y="940"/>
                    <a:pt x="415" y="941"/>
                    <a:pt x="411" y="943"/>
                  </a:cubicBezTo>
                  <a:cubicBezTo>
                    <a:pt x="185" y="1043"/>
                    <a:pt x="1" y="2715"/>
                    <a:pt x="935" y="3721"/>
                  </a:cubicBezTo>
                  <a:cubicBezTo>
                    <a:pt x="1866" y="4727"/>
                    <a:pt x="3371" y="5553"/>
                    <a:pt x="3949" y="5733"/>
                  </a:cubicBezTo>
                  <a:cubicBezTo>
                    <a:pt x="4532" y="5909"/>
                    <a:pt x="6909" y="6262"/>
                    <a:pt x="6909" y="6262"/>
                  </a:cubicBezTo>
                  <a:lnTo>
                    <a:pt x="7269" y="6681"/>
                  </a:lnTo>
                  <a:lnTo>
                    <a:pt x="9235" y="5269"/>
                  </a:lnTo>
                  <a:cubicBezTo>
                    <a:pt x="9235" y="5269"/>
                    <a:pt x="8455" y="3151"/>
                    <a:pt x="7747" y="2648"/>
                  </a:cubicBezTo>
                  <a:cubicBezTo>
                    <a:pt x="7050" y="2150"/>
                    <a:pt x="5373" y="1591"/>
                    <a:pt x="5021" y="1591"/>
                  </a:cubicBezTo>
                  <a:cubicBezTo>
                    <a:pt x="5017" y="1591"/>
                    <a:pt x="5013" y="1592"/>
                    <a:pt x="5010" y="1592"/>
                  </a:cubicBezTo>
                  <a:cubicBezTo>
                    <a:pt x="4687" y="1609"/>
                    <a:pt x="4872" y="2267"/>
                    <a:pt x="5010" y="2392"/>
                  </a:cubicBezTo>
                  <a:cubicBezTo>
                    <a:pt x="5153" y="2518"/>
                    <a:pt x="6155" y="3185"/>
                    <a:pt x="6155" y="3185"/>
                  </a:cubicBezTo>
                  <a:cubicBezTo>
                    <a:pt x="6155" y="3185"/>
                    <a:pt x="4490" y="2615"/>
                    <a:pt x="4108" y="2326"/>
                  </a:cubicBezTo>
                  <a:cubicBezTo>
                    <a:pt x="3734" y="2038"/>
                    <a:pt x="1608" y="1"/>
                    <a:pt x="1303" y="1"/>
                  </a:cubicBezTo>
                  <a:close/>
                </a:path>
              </a:pathLst>
            </a:custGeom>
            <a:solidFill>
              <a:srgbClr val="FF8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 flipH="1">
              <a:off x="1738883" y="3327598"/>
              <a:ext cx="26884" cy="67173"/>
            </a:xfrm>
            <a:custGeom>
              <a:avLst/>
              <a:gdLst/>
              <a:ahLst/>
              <a:cxnLst/>
              <a:rect l="l" t="t" r="r" b="b"/>
              <a:pathLst>
                <a:path w="710" h="1774" extrusionOk="0">
                  <a:moveTo>
                    <a:pt x="1" y="0"/>
                  </a:moveTo>
                  <a:lnTo>
                    <a:pt x="1" y="130"/>
                  </a:lnTo>
                  <a:lnTo>
                    <a:pt x="10" y="261"/>
                  </a:lnTo>
                  <a:lnTo>
                    <a:pt x="26" y="390"/>
                  </a:lnTo>
                  <a:lnTo>
                    <a:pt x="51" y="520"/>
                  </a:lnTo>
                  <a:cubicBezTo>
                    <a:pt x="85" y="692"/>
                    <a:pt x="139" y="855"/>
                    <a:pt x="207" y="1019"/>
                  </a:cubicBezTo>
                  <a:cubicBezTo>
                    <a:pt x="273" y="1178"/>
                    <a:pt x="362" y="1329"/>
                    <a:pt x="458" y="1472"/>
                  </a:cubicBezTo>
                  <a:lnTo>
                    <a:pt x="538" y="1577"/>
                  </a:lnTo>
                  <a:lnTo>
                    <a:pt x="621" y="1677"/>
                  </a:lnTo>
                  <a:lnTo>
                    <a:pt x="710" y="1774"/>
                  </a:lnTo>
                  <a:lnTo>
                    <a:pt x="625" y="1673"/>
                  </a:lnTo>
                  <a:lnTo>
                    <a:pt x="542" y="1573"/>
                  </a:lnTo>
                  <a:lnTo>
                    <a:pt x="466" y="1468"/>
                  </a:lnTo>
                  <a:cubicBezTo>
                    <a:pt x="370" y="1325"/>
                    <a:pt x="286" y="1174"/>
                    <a:pt x="219" y="1010"/>
                  </a:cubicBezTo>
                  <a:cubicBezTo>
                    <a:pt x="147" y="855"/>
                    <a:pt x="97" y="688"/>
                    <a:pt x="60" y="520"/>
                  </a:cubicBezTo>
                  <a:lnTo>
                    <a:pt x="35" y="390"/>
                  </a:lnTo>
                  <a:lnTo>
                    <a:pt x="18" y="261"/>
                  </a:lnTo>
                  <a:lnTo>
                    <a:pt x="6" y="1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 flipH="1">
              <a:off x="1858575" y="3312642"/>
              <a:ext cx="121622" cy="79289"/>
            </a:xfrm>
            <a:custGeom>
              <a:avLst/>
              <a:gdLst/>
              <a:ahLst/>
              <a:cxnLst/>
              <a:rect l="l" t="t" r="r" b="b"/>
              <a:pathLst>
                <a:path w="3212" h="2094" extrusionOk="0">
                  <a:moveTo>
                    <a:pt x="64" y="31"/>
                  </a:moveTo>
                  <a:cubicBezTo>
                    <a:pt x="56" y="36"/>
                    <a:pt x="49" y="41"/>
                    <a:pt x="42" y="48"/>
                  </a:cubicBezTo>
                  <a:lnTo>
                    <a:pt x="42" y="48"/>
                  </a:lnTo>
                  <a:cubicBezTo>
                    <a:pt x="49" y="42"/>
                    <a:pt x="57" y="36"/>
                    <a:pt x="64" y="31"/>
                  </a:cubicBezTo>
                  <a:close/>
                  <a:moveTo>
                    <a:pt x="42" y="48"/>
                  </a:moveTo>
                  <a:cubicBezTo>
                    <a:pt x="33" y="55"/>
                    <a:pt x="25" y="63"/>
                    <a:pt x="18" y="72"/>
                  </a:cubicBezTo>
                  <a:cubicBezTo>
                    <a:pt x="5" y="89"/>
                    <a:pt x="1" y="110"/>
                    <a:pt x="1" y="132"/>
                  </a:cubicBezTo>
                  <a:cubicBezTo>
                    <a:pt x="1" y="99"/>
                    <a:pt x="18" y="69"/>
                    <a:pt x="42" y="48"/>
                  </a:cubicBezTo>
                  <a:close/>
                  <a:moveTo>
                    <a:pt x="163" y="1"/>
                  </a:moveTo>
                  <a:cubicBezTo>
                    <a:pt x="128" y="1"/>
                    <a:pt x="93" y="13"/>
                    <a:pt x="64" y="31"/>
                  </a:cubicBezTo>
                  <a:cubicBezTo>
                    <a:pt x="92" y="13"/>
                    <a:pt x="126" y="5"/>
                    <a:pt x="160" y="5"/>
                  </a:cubicBezTo>
                  <a:cubicBezTo>
                    <a:pt x="167" y="5"/>
                    <a:pt x="174" y="5"/>
                    <a:pt x="181" y="6"/>
                  </a:cubicBezTo>
                  <a:cubicBezTo>
                    <a:pt x="223" y="10"/>
                    <a:pt x="261" y="27"/>
                    <a:pt x="295" y="47"/>
                  </a:cubicBezTo>
                  <a:cubicBezTo>
                    <a:pt x="328" y="68"/>
                    <a:pt x="362" y="97"/>
                    <a:pt x="391" y="122"/>
                  </a:cubicBezTo>
                  <a:lnTo>
                    <a:pt x="571" y="290"/>
                  </a:lnTo>
                  <a:cubicBezTo>
                    <a:pt x="634" y="345"/>
                    <a:pt x="693" y="399"/>
                    <a:pt x="755" y="454"/>
                  </a:cubicBezTo>
                  <a:cubicBezTo>
                    <a:pt x="1003" y="672"/>
                    <a:pt x="1258" y="877"/>
                    <a:pt x="1527" y="1074"/>
                  </a:cubicBezTo>
                  <a:cubicBezTo>
                    <a:pt x="1790" y="1267"/>
                    <a:pt x="2063" y="1447"/>
                    <a:pt x="2344" y="1619"/>
                  </a:cubicBezTo>
                  <a:lnTo>
                    <a:pt x="2453" y="1682"/>
                  </a:lnTo>
                  <a:lnTo>
                    <a:pt x="2558" y="1745"/>
                  </a:lnTo>
                  <a:cubicBezTo>
                    <a:pt x="2629" y="1787"/>
                    <a:pt x="2701" y="1825"/>
                    <a:pt x="2771" y="1867"/>
                  </a:cubicBezTo>
                  <a:cubicBezTo>
                    <a:pt x="2843" y="1908"/>
                    <a:pt x="2918" y="1942"/>
                    <a:pt x="2990" y="1984"/>
                  </a:cubicBezTo>
                  <a:cubicBezTo>
                    <a:pt x="3065" y="2022"/>
                    <a:pt x="3137" y="2055"/>
                    <a:pt x="3212" y="2093"/>
                  </a:cubicBezTo>
                  <a:cubicBezTo>
                    <a:pt x="3137" y="2055"/>
                    <a:pt x="3065" y="2018"/>
                    <a:pt x="2994" y="1980"/>
                  </a:cubicBezTo>
                  <a:cubicBezTo>
                    <a:pt x="2918" y="1942"/>
                    <a:pt x="2847" y="1900"/>
                    <a:pt x="2776" y="1863"/>
                  </a:cubicBezTo>
                  <a:lnTo>
                    <a:pt x="2667" y="1800"/>
                  </a:lnTo>
                  <a:cubicBezTo>
                    <a:pt x="2634" y="1778"/>
                    <a:pt x="2595" y="1757"/>
                    <a:pt x="2562" y="1737"/>
                  </a:cubicBezTo>
                  <a:lnTo>
                    <a:pt x="2457" y="1678"/>
                  </a:lnTo>
                  <a:lnTo>
                    <a:pt x="2349" y="1611"/>
                  </a:lnTo>
                  <a:cubicBezTo>
                    <a:pt x="2072" y="1439"/>
                    <a:pt x="1795" y="1259"/>
                    <a:pt x="1531" y="1062"/>
                  </a:cubicBezTo>
                  <a:cubicBezTo>
                    <a:pt x="1267" y="869"/>
                    <a:pt x="1011" y="664"/>
                    <a:pt x="759" y="449"/>
                  </a:cubicBezTo>
                  <a:cubicBezTo>
                    <a:pt x="697" y="395"/>
                    <a:pt x="639" y="341"/>
                    <a:pt x="575" y="286"/>
                  </a:cubicBezTo>
                  <a:lnTo>
                    <a:pt x="395" y="118"/>
                  </a:lnTo>
                  <a:cubicBezTo>
                    <a:pt x="366" y="93"/>
                    <a:pt x="332" y="64"/>
                    <a:pt x="299" y="43"/>
                  </a:cubicBezTo>
                  <a:cubicBezTo>
                    <a:pt x="261" y="22"/>
                    <a:pt x="223" y="6"/>
                    <a:pt x="181" y="2"/>
                  </a:cubicBezTo>
                  <a:cubicBezTo>
                    <a:pt x="175" y="1"/>
                    <a:pt x="169" y="1"/>
                    <a:pt x="163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 flipH="1">
              <a:off x="1862512" y="3271217"/>
              <a:ext cx="124803" cy="87355"/>
            </a:xfrm>
            <a:custGeom>
              <a:avLst/>
              <a:gdLst/>
              <a:ahLst/>
              <a:cxnLst/>
              <a:rect l="l" t="t" r="r" b="b"/>
              <a:pathLst>
                <a:path w="3296" h="2307" extrusionOk="0">
                  <a:moveTo>
                    <a:pt x="206" y="0"/>
                  </a:moveTo>
                  <a:cubicBezTo>
                    <a:pt x="200" y="0"/>
                    <a:pt x="195" y="1"/>
                    <a:pt x="189" y="1"/>
                  </a:cubicBezTo>
                  <a:cubicBezTo>
                    <a:pt x="148" y="9"/>
                    <a:pt x="105" y="30"/>
                    <a:pt x="76" y="65"/>
                  </a:cubicBezTo>
                  <a:cubicBezTo>
                    <a:pt x="42" y="98"/>
                    <a:pt x="22" y="135"/>
                    <a:pt x="1" y="177"/>
                  </a:cubicBezTo>
                  <a:cubicBezTo>
                    <a:pt x="22" y="140"/>
                    <a:pt x="47" y="98"/>
                    <a:pt x="76" y="69"/>
                  </a:cubicBezTo>
                  <a:cubicBezTo>
                    <a:pt x="105" y="34"/>
                    <a:pt x="148" y="14"/>
                    <a:pt x="193" y="5"/>
                  </a:cubicBezTo>
                  <a:cubicBezTo>
                    <a:pt x="198" y="5"/>
                    <a:pt x="203" y="5"/>
                    <a:pt x="208" y="5"/>
                  </a:cubicBezTo>
                  <a:cubicBezTo>
                    <a:pt x="246" y="5"/>
                    <a:pt x="286" y="17"/>
                    <a:pt x="319" y="39"/>
                  </a:cubicBezTo>
                  <a:cubicBezTo>
                    <a:pt x="357" y="60"/>
                    <a:pt x="386" y="94"/>
                    <a:pt x="419" y="123"/>
                  </a:cubicBezTo>
                  <a:lnTo>
                    <a:pt x="516" y="216"/>
                  </a:lnTo>
                  <a:cubicBezTo>
                    <a:pt x="583" y="274"/>
                    <a:pt x="651" y="336"/>
                    <a:pt x="717" y="396"/>
                  </a:cubicBezTo>
                  <a:cubicBezTo>
                    <a:pt x="982" y="634"/>
                    <a:pt x="1258" y="856"/>
                    <a:pt x="1543" y="1075"/>
                  </a:cubicBezTo>
                  <a:cubicBezTo>
                    <a:pt x="1824" y="1292"/>
                    <a:pt x="2117" y="1502"/>
                    <a:pt x="2411" y="1707"/>
                  </a:cubicBezTo>
                  <a:cubicBezTo>
                    <a:pt x="2557" y="1808"/>
                    <a:pt x="2704" y="1909"/>
                    <a:pt x="2851" y="2009"/>
                  </a:cubicBezTo>
                  <a:lnTo>
                    <a:pt x="3295" y="2307"/>
                  </a:lnTo>
                  <a:lnTo>
                    <a:pt x="2855" y="2005"/>
                  </a:lnTo>
                  <a:cubicBezTo>
                    <a:pt x="2708" y="1905"/>
                    <a:pt x="2562" y="1800"/>
                    <a:pt x="2415" y="1699"/>
                  </a:cubicBezTo>
                  <a:cubicBezTo>
                    <a:pt x="2121" y="1493"/>
                    <a:pt x="1833" y="1284"/>
                    <a:pt x="1551" y="1066"/>
                  </a:cubicBezTo>
                  <a:cubicBezTo>
                    <a:pt x="1266" y="848"/>
                    <a:pt x="990" y="626"/>
                    <a:pt x="721" y="387"/>
                  </a:cubicBezTo>
                  <a:cubicBezTo>
                    <a:pt x="655" y="328"/>
                    <a:pt x="587" y="270"/>
                    <a:pt x="525" y="210"/>
                  </a:cubicBezTo>
                  <a:lnTo>
                    <a:pt x="424" y="119"/>
                  </a:lnTo>
                  <a:cubicBezTo>
                    <a:pt x="390" y="85"/>
                    <a:pt x="361" y="56"/>
                    <a:pt x="319" y="34"/>
                  </a:cubicBezTo>
                  <a:cubicBezTo>
                    <a:pt x="286" y="12"/>
                    <a:pt x="247" y="0"/>
                    <a:pt x="206" y="0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 flipH="1">
              <a:off x="722774" y="3167942"/>
              <a:ext cx="88575" cy="174975"/>
            </a:xfrm>
            <a:custGeom>
              <a:avLst/>
              <a:gdLst/>
              <a:ahLst/>
              <a:cxnLst/>
              <a:rect l="l" t="t" r="r" b="b"/>
              <a:pathLst>
                <a:path w="3543" h="6999" extrusionOk="0">
                  <a:moveTo>
                    <a:pt x="3449" y="1"/>
                  </a:moveTo>
                  <a:cubicBezTo>
                    <a:pt x="3303" y="1035"/>
                    <a:pt x="2927" y="2002"/>
                    <a:pt x="2368" y="2844"/>
                  </a:cubicBezTo>
                  <a:cubicBezTo>
                    <a:pt x="2091" y="3261"/>
                    <a:pt x="1761" y="3644"/>
                    <a:pt x="1396" y="3989"/>
                  </a:cubicBezTo>
                  <a:cubicBezTo>
                    <a:pt x="1030" y="4333"/>
                    <a:pt x="622" y="4631"/>
                    <a:pt x="178" y="4871"/>
                  </a:cubicBezTo>
                  <a:lnTo>
                    <a:pt x="0" y="4970"/>
                  </a:lnTo>
                  <a:lnTo>
                    <a:pt x="116" y="5122"/>
                  </a:lnTo>
                  <a:cubicBezTo>
                    <a:pt x="591" y="5764"/>
                    <a:pt x="1077" y="6396"/>
                    <a:pt x="1604" y="6998"/>
                  </a:cubicBezTo>
                  <a:cubicBezTo>
                    <a:pt x="1265" y="6346"/>
                    <a:pt x="889" y="5721"/>
                    <a:pt x="503" y="5098"/>
                  </a:cubicBezTo>
                  <a:lnTo>
                    <a:pt x="503" y="5098"/>
                  </a:lnTo>
                  <a:cubicBezTo>
                    <a:pt x="925" y="4883"/>
                    <a:pt x="1322" y="4610"/>
                    <a:pt x="1673" y="4291"/>
                  </a:cubicBezTo>
                  <a:cubicBezTo>
                    <a:pt x="2074" y="3931"/>
                    <a:pt x="2414" y="3507"/>
                    <a:pt x="2691" y="3048"/>
                  </a:cubicBezTo>
                  <a:cubicBezTo>
                    <a:pt x="3246" y="2133"/>
                    <a:pt x="3543" y="1047"/>
                    <a:pt x="3449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0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D61E5D-737F-8CDC-4F26-7CD30449B6D7}"/>
              </a:ext>
            </a:extLst>
          </p:cNvPr>
          <p:cNvGrpSpPr/>
          <p:nvPr/>
        </p:nvGrpSpPr>
        <p:grpSpPr>
          <a:xfrm>
            <a:off x="4963543" y="4186029"/>
            <a:ext cx="2141675" cy="393600"/>
            <a:chOff x="4963543" y="4186029"/>
            <a:chExt cx="2141675" cy="393600"/>
          </a:xfrm>
        </p:grpSpPr>
        <p:sp>
          <p:nvSpPr>
            <p:cNvPr id="2" name="Google Shape;1224;p53">
              <a:extLst>
                <a:ext uri="{FF2B5EF4-FFF2-40B4-BE49-F238E27FC236}">
                  <a16:creationId xmlns:a16="http://schemas.microsoft.com/office/drawing/2014/main" id="{B33C1CD7-6AED-5702-FF71-F266BC5FE6BA}"/>
                </a:ext>
              </a:extLst>
            </p:cNvPr>
            <p:cNvSpPr/>
            <p:nvPr/>
          </p:nvSpPr>
          <p:spPr>
            <a:xfrm>
              <a:off x="4963543" y="4186029"/>
              <a:ext cx="2137200" cy="393600"/>
            </a:xfrm>
            <a:prstGeom prst="round2DiagRect">
              <a:avLst>
                <a:gd name="adj1" fmla="val 48167"/>
                <a:gd name="adj2" fmla="val 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" name="Google Shape;1231;p53">
              <a:extLst>
                <a:ext uri="{FF2B5EF4-FFF2-40B4-BE49-F238E27FC236}">
                  <a16:creationId xmlns:a16="http://schemas.microsoft.com/office/drawing/2014/main" id="{A59904E2-23F5-34EE-2619-0AC20BC7E09F}"/>
                </a:ext>
              </a:extLst>
            </p:cNvPr>
            <p:cNvSpPr txBox="1">
              <a:spLocks/>
            </p:cNvSpPr>
            <p:nvPr/>
          </p:nvSpPr>
          <p:spPr>
            <a:xfrm>
              <a:off x="4968018" y="4255052"/>
              <a:ext cx="2137200" cy="2397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2"/>
                  </a:solidFill>
                  <a:latin typeface="Ubuntu" panose="020B0504030602030204" pitchFamily="34" charset="0"/>
                  <a:hlinkClick r:id="rId3" action="ppaction://hlinksldjump"/>
                </a:rPr>
                <a:t>BEGIN</a:t>
              </a:r>
              <a:endParaRPr lang="en-US" dirty="0">
                <a:solidFill>
                  <a:schemeClr val="accent2"/>
                </a:solidFill>
                <a:latin typeface="Ubuntu" panose="020B0504030602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5"/>
          <p:cNvGrpSpPr/>
          <p:nvPr/>
        </p:nvGrpSpPr>
        <p:grpSpPr>
          <a:xfrm>
            <a:off x="371096" y="1061520"/>
            <a:ext cx="688022" cy="314213"/>
            <a:chOff x="222921" y="2366932"/>
            <a:chExt cx="688022" cy="314213"/>
          </a:xfrm>
        </p:grpSpPr>
        <p:sp>
          <p:nvSpPr>
            <p:cNvPr id="430" name="Google Shape;430;p35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5"/>
          <p:cNvSpPr/>
          <p:nvPr/>
        </p:nvSpPr>
        <p:spPr>
          <a:xfrm>
            <a:off x="419075" y="1175600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5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436" name="Google Shape;436;p35"/>
          <p:cNvSpPr/>
          <p:nvPr/>
        </p:nvSpPr>
        <p:spPr>
          <a:xfrm>
            <a:off x="1211650" y="3442275"/>
            <a:ext cx="4668300" cy="409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35"/>
          <p:cNvSpPr txBox="1">
            <a:spLocks noGrp="1"/>
          </p:cNvSpPr>
          <p:nvPr>
            <p:ph type="subTitle" idx="1"/>
          </p:nvPr>
        </p:nvSpPr>
        <p:spPr>
          <a:xfrm>
            <a:off x="1276587" y="3465784"/>
            <a:ext cx="4538425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Assertive, Passive, Aggressive, Passive-Aggressive</a:t>
            </a:r>
            <a:endParaRPr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title"/>
          </p:nvPr>
        </p:nvSpPr>
        <p:spPr>
          <a:xfrm>
            <a:off x="1076975" y="250570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</a:rPr>
              <a:t>Communication Styles and Strategies</a:t>
            </a:r>
            <a:endParaRPr sz="2400" dirty="0"/>
          </a:p>
        </p:txBody>
      </p:sp>
      <p:grpSp>
        <p:nvGrpSpPr>
          <p:cNvPr id="522" name="Google Shape;522;p35"/>
          <p:cNvGrpSpPr/>
          <p:nvPr/>
        </p:nvGrpSpPr>
        <p:grpSpPr>
          <a:xfrm>
            <a:off x="715099" y="4214789"/>
            <a:ext cx="496556" cy="302273"/>
            <a:chOff x="267324" y="3231764"/>
            <a:chExt cx="496556" cy="302273"/>
          </a:xfrm>
        </p:grpSpPr>
        <p:sp>
          <p:nvSpPr>
            <p:cNvPr id="523" name="Google Shape;523;p35"/>
            <p:cNvSpPr/>
            <p:nvPr/>
          </p:nvSpPr>
          <p:spPr>
            <a:xfrm flipH="1">
              <a:off x="267324" y="3390095"/>
              <a:ext cx="331116" cy="143943"/>
            </a:xfrm>
            <a:custGeom>
              <a:avLst/>
              <a:gdLst/>
              <a:ahLst/>
              <a:cxnLst/>
              <a:rect l="l" t="t" r="r" b="b"/>
              <a:pathLst>
                <a:path w="9873" h="4292" extrusionOk="0">
                  <a:moveTo>
                    <a:pt x="0" y="0"/>
                  </a:moveTo>
                  <a:lnTo>
                    <a:pt x="0" y="4292"/>
                  </a:lnTo>
                  <a:lnTo>
                    <a:pt x="9873" y="4292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 flipH="1">
              <a:off x="432966" y="3231764"/>
              <a:ext cx="330915" cy="144144"/>
            </a:xfrm>
            <a:custGeom>
              <a:avLst/>
              <a:gdLst/>
              <a:ahLst/>
              <a:cxnLst/>
              <a:rect l="l" t="t" r="r" b="b"/>
              <a:pathLst>
                <a:path w="9867" h="4298" extrusionOk="0">
                  <a:moveTo>
                    <a:pt x="0" y="1"/>
                  </a:moveTo>
                  <a:lnTo>
                    <a:pt x="0" y="4297"/>
                  </a:lnTo>
                  <a:lnTo>
                    <a:pt x="9867" y="4297"/>
                  </a:lnTo>
                  <a:lnTo>
                    <a:pt x="9867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5"/>
          <p:cNvGrpSpPr/>
          <p:nvPr/>
        </p:nvGrpSpPr>
        <p:grpSpPr>
          <a:xfrm>
            <a:off x="7575412" y="1954562"/>
            <a:ext cx="853496" cy="472543"/>
            <a:chOff x="2975612" y="3769337"/>
            <a:chExt cx="853496" cy="472543"/>
          </a:xfrm>
        </p:grpSpPr>
        <p:sp>
          <p:nvSpPr>
            <p:cNvPr id="526" name="Google Shape;526;p35"/>
            <p:cNvSpPr/>
            <p:nvPr/>
          </p:nvSpPr>
          <p:spPr>
            <a:xfrm flipH="1">
              <a:off x="349799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4"/>
                  </a:lnTo>
                  <a:lnTo>
                    <a:pt x="9873" y="4294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 flipH="1">
              <a:off x="314105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1"/>
                  </a:moveTo>
                  <a:lnTo>
                    <a:pt x="0" y="4294"/>
                  </a:lnTo>
                  <a:lnTo>
                    <a:pt x="9872" y="4294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 flipH="1">
              <a:off x="3321853" y="4097903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0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 flipH="1">
              <a:off x="2975612" y="3769337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3"/>
                  </a:lnTo>
                  <a:lnTo>
                    <a:pt x="9873" y="4293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>
            <a:off x="2136180" y="535004"/>
            <a:ext cx="853529" cy="472376"/>
            <a:chOff x="841855" y="1120679"/>
            <a:chExt cx="853529" cy="472376"/>
          </a:xfrm>
        </p:grpSpPr>
        <p:sp>
          <p:nvSpPr>
            <p:cNvPr id="531" name="Google Shape;531;p35"/>
            <p:cNvSpPr/>
            <p:nvPr/>
          </p:nvSpPr>
          <p:spPr>
            <a:xfrm flipH="1">
              <a:off x="1364303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flipH="1">
              <a:off x="1007497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 flipH="1">
              <a:off x="1188130" y="1449078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 flipH="1">
              <a:off x="841855" y="1120679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0"/>
                  </a:moveTo>
                  <a:lnTo>
                    <a:pt x="0" y="4293"/>
                  </a:lnTo>
                  <a:lnTo>
                    <a:pt x="9872" y="4293"/>
                  </a:lnTo>
                  <a:lnTo>
                    <a:pt x="9872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5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5"/>
          <p:cNvSpPr/>
          <p:nvPr/>
        </p:nvSpPr>
        <p:spPr>
          <a:xfrm>
            <a:off x="7953450" y="89297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056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p51"/>
          <p:cNvGrpSpPr/>
          <p:nvPr/>
        </p:nvGrpSpPr>
        <p:grpSpPr>
          <a:xfrm>
            <a:off x="715089" y="2802108"/>
            <a:ext cx="946503" cy="524168"/>
            <a:chOff x="5902164" y="3157083"/>
            <a:chExt cx="946503" cy="524168"/>
          </a:xfrm>
        </p:grpSpPr>
        <p:sp>
          <p:nvSpPr>
            <p:cNvPr id="1142" name="Google Shape;1142;p51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51"/>
          <p:cNvSpPr/>
          <p:nvPr/>
        </p:nvSpPr>
        <p:spPr>
          <a:xfrm>
            <a:off x="1360700" y="3018126"/>
            <a:ext cx="2996700" cy="16446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     </a:t>
            </a:r>
            <a:endParaRPr dirty="0"/>
          </a:p>
        </p:txBody>
      </p:sp>
      <p:sp>
        <p:nvSpPr>
          <p:cNvPr id="1147" name="Google Shape;1147;p51"/>
          <p:cNvSpPr txBox="1">
            <a:spLocks noGrp="1"/>
          </p:cNvSpPr>
          <p:nvPr>
            <p:ph type="subTitle" idx="8"/>
          </p:nvPr>
        </p:nvSpPr>
        <p:spPr>
          <a:xfrm>
            <a:off x="1581925" y="3670594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Aggressive</a:t>
            </a:r>
            <a:endParaRPr dirty="0"/>
          </a:p>
        </p:txBody>
      </p:sp>
      <p:sp>
        <p:nvSpPr>
          <p:cNvPr id="1148" name="Google Shape;1148;p5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Communication </a:t>
            </a:r>
            <a:r>
              <a:rPr lang="en" dirty="0"/>
              <a:t>Styles</a:t>
            </a:r>
            <a:endParaRPr dirty="0"/>
          </a:p>
        </p:txBody>
      </p:sp>
      <p:sp>
        <p:nvSpPr>
          <p:cNvPr id="1149" name="Google Shape;1149;p51"/>
          <p:cNvSpPr/>
          <p:nvPr/>
        </p:nvSpPr>
        <p:spPr>
          <a:xfrm>
            <a:off x="1360700" y="1157501"/>
            <a:ext cx="2996700" cy="16446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51"/>
          <p:cNvSpPr/>
          <p:nvPr/>
        </p:nvSpPr>
        <p:spPr>
          <a:xfrm>
            <a:off x="4786600" y="1157501"/>
            <a:ext cx="2996700" cy="16446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51"/>
          <p:cNvSpPr/>
          <p:nvPr/>
        </p:nvSpPr>
        <p:spPr>
          <a:xfrm>
            <a:off x="4786600" y="3018126"/>
            <a:ext cx="2996700" cy="16446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2" name="Google Shape;1152;p51"/>
          <p:cNvSpPr/>
          <p:nvPr/>
        </p:nvSpPr>
        <p:spPr>
          <a:xfrm>
            <a:off x="2581522" y="1283873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51"/>
          <p:cNvSpPr txBox="1">
            <a:spLocks noGrp="1"/>
          </p:cNvSpPr>
          <p:nvPr>
            <p:ph type="subTitle" idx="1"/>
          </p:nvPr>
        </p:nvSpPr>
        <p:spPr>
          <a:xfrm>
            <a:off x="1581925" y="1813177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Assertive</a:t>
            </a:r>
            <a:endParaRPr dirty="0"/>
          </a:p>
        </p:txBody>
      </p:sp>
      <p:sp>
        <p:nvSpPr>
          <p:cNvPr id="1154" name="Google Shape;1154;p51"/>
          <p:cNvSpPr/>
          <p:nvPr/>
        </p:nvSpPr>
        <p:spPr>
          <a:xfrm>
            <a:off x="5998609" y="1283873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1"/>
          <p:cNvSpPr/>
          <p:nvPr/>
        </p:nvSpPr>
        <p:spPr>
          <a:xfrm>
            <a:off x="2581522" y="3145374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1"/>
          <p:cNvSpPr/>
          <p:nvPr/>
        </p:nvSpPr>
        <p:spPr>
          <a:xfrm>
            <a:off x="5998610" y="3145374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51"/>
          <p:cNvGrpSpPr/>
          <p:nvPr/>
        </p:nvGrpSpPr>
        <p:grpSpPr>
          <a:xfrm>
            <a:off x="6676531" y="826451"/>
            <a:ext cx="550788" cy="335302"/>
            <a:chOff x="8291456" y="3737976"/>
            <a:chExt cx="550788" cy="335302"/>
          </a:xfrm>
        </p:grpSpPr>
        <p:sp>
          <p:nvSpPr>
            <p:cNvPr id="1158" name="Google Shape;1158;p51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1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51"/>
          <p:cNvSpPr/>
          <p:nvPr/>
        </p:nvSpPr>
        <p:spPr>
          <a:xfrm>
            <a:off x="7774223" y="681252"/>
            <a:ext cx="370505" cy="370505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51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51"/>
          <p:cNvSpPr/>
          <p:nvPr/>
        </p:nvSpPr>
        <p:spPr>
          <a:xfrm>
            <a:off x="8137450" y="243550"/>
            <a:ext cx="582900" cy="5829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51"/>
          <p:cNvSpPr/>
          <p:nvPr/>
        </p:nvSpPr>
        <p:spPr>
          <a:xfrm>
            <a:off x="5103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51"/>
          <p:cNvSpPr txBox="1">
            <a:spLocks noGrp="1"/>
          </p:cNvSpPr>
          <p:nvPr>
            <p:ph type="subTitle" idx="2"/>
          </p:nvPr>
        </p:nvSpPr>
        <p:spPr>
          <a:xfrm>
            <a:off x="4999000" y="1813185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Passive</a:t>
            </a:r>
            <a:endParaRPr dirty="0"/>
          </a:p>
        </p:txBody>
      </p:sp>
      <p:sp>
        <p:nvSpPr>
          <p:cNvPr id="1165" name="Google Shape;1165;p51"/>
          <p:cNvSpPr txBox="1">
            <a:spLocks noGrp="1"/>
          </p:cNvSpPr>
          <p:nvPr>
            <p:ph type="subTitle" idx="3"/>
          </p:nvPr>
        </p:nvSpPr>
        <p:spPr>
          <a:xfrm>
            <a:off x="4999000" y="3670584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Passive-Aggressive</a:t>
            </a:r>
            <a:endParaRPr dirty="0"/>
          </a:p>
        </p:txBody>
      </p:sp>
      <p:sp>
        <p:nvSpPr>
          <p:cNvPr id="1166" name="Google Shape;1166;p51"/>
          <p:cNvSpPr txBox="1">
            <a:spLocks noGrp="1"/>
          </p:cNvSpPr>
          <p:nvPr>
            <p:ph type="body" idx="4"/>
          </p:nvPr>
        </p:nvSpPr>
        <p:spPr>
          <a:xfrm>
            <a:off x="1486477" y="2192838"/>
            <a:ext cx="27627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/>
              <a:t>Expressing one’s needs, thoughts, and feelings clearly and respectfully</a:t>
            </a:r>
            <a:endParaRPr sz="1100" dirty="0"/>
          </a:p>
        </p:txBody>
      </p:sp>
      <p:sp>
        <p:nvSpPr>
          <p:cNvPr id="1167" name="Google Shape;1167;p51"/>
          <p:cNvSpPr txBox="1">
            <a:spLocks noGrp="1"/>
          </p:cNvSpPr>
          <p:nvPr>
            <p:ph type="body" idx="5"/>
          </p:nvPr>
        </p:nvSpPr>
        <p:spPr>
          <a:xfrm>
            <a:off x="4999000" y="2188538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/>
              <a:t>Avoids expressing one’s needs to prevent conflict or tension</a:t>
            </a:r>
            <a:endParaRPr sz="1100" dirty="0"/>
          </a:p>
        </p:txBody>
      </p:sp>
      <p:sp>
        <p:nvSpPr>
          <p:cNvPr id="1168" name="Google Shape;1168;p51"/>
          <p:cNvSpPr txBox="1">
            <a:spLocks noGrp="1"/>
          </p:cNvSpPr>
          <p:nvPr>
            <p:ph type="body" idx="6"/>
          </p:nvPr>
        </p:nvSpPr>
        <p:spPr>
          <a:xfrm>
            <a:off x="1581925" y="4045826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/>
              <a:t>Defensive and confrontational – disregards the feelings of others</a:t>
            </a:r>
            <a:endParaRPr sz="1100" dirty="0"/>
          </a:p>
        </p:txBody>
      </p:sp>
      <p:sp>
        <p:nvSpPr>
          <p:cNvPr id="1169" name="Google Shape;1169;p51"/>
          <p:cNvSpPr txBox="1">
            <a:spLocks noGrp="1"/>
          </p:cNvSpPr>
          <p:nvPr>
            <p:ph type="body" idx="7"/>
          </p:nvPr>
        </p:nvSpPr>
        <p:spPr>
          <a:xfrm>
            <a:off x="4999000" y="4045826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/>
              <a:t>Appearing passive, but indirectly and subtly acting out in anger </a:t>
            </a:r>
            <a:endParaRPr sz="1100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0AFA3F-94B2-B5E2-FC63-D9FB5189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674" y="1330717"/>
            <a:ext cx="460751" cy="46075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9709D4-448C-8CD8-EAAE-24AA148C6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255" y="1322443"/>
            <a:ext cx="480471" cy="48047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F207B2-7D51-B84F-19E6-4055A4AB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25" y="3211335"/>
            <a:ext cx="439091" cy="439091"/>
          </a:xfrm>
          <a:prstGeom prst="rect">
            <a:avLst/>
          </a:prstGeom>
        </p:spPr>
      </p:pic>
      <p:pic>
        <p:nvPicPr>
          <p:cNvPr id="9" name="Picture 8" descr="A yellow and blue face with a grey and a grey face&#10;&#10;Description automatically generated">
            <a:extLst>
              <a:ext uri="{FF2B5EF4-FFF2-40B4-BE49-F238E27FC236}">
                <a16:creationId xmlns:a16="http://schemas.microsoft.com/office/drawing/2014/main" id="{565346DF-85D9-219B-C289-49B1D2D10531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8128" y="3209461"/>
            <a:ext cx="409500" cy="40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" grpId="0" build="p"/>
      <p:bldP spid="1167" grpId="0" build="p"/>
      <p:bldP spid="1168" grpId="0" build="p"/>
      <p:bldP spid="116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p51"/>
          <p:cNvGrpSpPr/>
          <p:nvPr/>
        </p:nvGrpSpPr>
        <p:grpSpPr>
          <a:xfrm>
            <a:off x="715089" y="2802108"/>
            <a:ext cx="946503" cy="524168"/>
            <a:chOff x="5902164" y="3157083"/>
            <a:chExt cx="946503" cy="524168"/>
          </a:xfrm>
        </p:grpSpPr>
        <p:sp>
          <p:nvSpPr>
            <p:cNvPr id="1142" name="Google Shape;1142;p51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51"/>
          <p:cNvSpPr/>
          <p:nvPr/>
        </p:nvSpPr>
        <p:spPr>
          <a:xfrm>
            <a:off x="1360700" y="3018126"/>
            <a:ext cx="2996700" cy="16446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                </a:t>
            </a:r>
            <a:endParaRPr dirty="0"/>
          </a:p>
        </p:txBody>
      </p:sp>
      <p:sp>
        <p:nvSpPr>
          <p:cNvPr id="1147" name="Google Shape;1147;p51"/>
          <p:cNvSpPr txBox="1">
            <a:spLocks noGrp="1"/>
          </p:cNvSpPr>
          <p:nvPr>
            <p:ph type="subTitle" idx="8"/>
          </p:nvPr>
        </p:nvSpPr>
        <p:spPr>
          <a:xfrm>
            <a:off x="1581925" y="3670594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Aggressive</a:t>
            </a:r>
            <a:endParaRPr dirty="0"/>
          </a:p>
        </p:txBody>
      </p:sp>
      <p:sp>
        <p:nvSpPr>
          <p:cNvPr id="1148" name="Google Shape;1148;p5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Communication </a:t>
            </a:r>
            <a:r>
              <a:rPr lang="en" dirty="0"/>
              <a:t>Examples</a:t>
            </a:r>
            <a:endParaRPr dirty="0"/>
          </a:p>
        </p:txBody>
      </p:sp>
      <p:sp>
        <p:nvSpPr>
          <p:cNvPr id="1149" name="Google Shape;1149;p51"/>
          <p:cNvSpPr/>
          <p:nvPr/>
        </p:nvSpPr>
        <p:spPr>
          <a:xfrm>
            <a:off x="1360700" y="1157501"/>
            <a:ext cx="2996700" cy="16446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51"/>
          <p:cNvSpPr/>
          <p:nvPr/>
        </p:nvSpPr>
        <p:spPr>
          <a:xfrm>
            <a:off x="4786600" y="1157501"/>
            <a:ext cx="2996700" cy="16446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51"/>
          <p:cNvSpPr/>
          <p:nvPr/>
        </p:nvSpPr>
        <p:spPr>
          <a:xfrm>
            <a:off x="4786600" y="3018126"/>
            <a:ext cx="2996700" cy="16446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2" name="Google Shape;1152;p51"/>
          <p:cNvSpPr/>
          <p:nvPr/>
        </p:nvSpPr>
        <p:spPr>
          <a:xfrm>
            <a:off x="2581522" y="1283873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51"/>
          <p:cNvSpPr txBox="1">
            <a:spLocks noGrp="1"/>
          </p:cNvSpPr>
          <p:nvPr>
            <p:ph type="subTitle" idx="1"/>
          </p:nvPr>
        </p:nvSpPr>
        <p:spPr>
          <a:xfrm>
            <a:off x="1581925" y="1813177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Assertive</a:t>
            </a:r>
            <a:endParaRPr dirty="0"/>
          </a:p>
        </p:txBody>
      </p:sp>
      <p:sp>
        <p:nvSpPr>
          <p:cNvPr id="1154" name="Google Shape;1154;p51"/>
          <p:cNvSpPr/>
          <p:nvPr/>
        </p:nvSpPr>
        <p:spPr>
          <a:xfrm>
            <a:off x="5998609" y="1283873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1"/>
          <p:cNvSpPr/>
          <p:nvPr/>
        </p:nvSpPr>
        <p:spPr>
          <a:xfrm>
            <a:off x="2581522" y="3145374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1"/>
          <p:cNvSpPr/>
          <p:nvPr/>
        </p:nvSpPr>
        <p:spPr>
          <a:xfrm>
            <a:off x="5998610" y="3145374"/>
            <a:ext cx="572700" cy="5727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7" name="Google Shape;1157;p51"/>
          <p:cNvGrpSpPr/>
          <p:nvPr/>
        </p:nvGrpSpPr>
        <p:grpSpPr>
          <a:xfrm>
            <a:off x="6676531" y="826451"/>
            <a:ext cx="550788" cy="335302"/>
            <a:chOff x="8291456" y="3737976"/>
            <a:chExt cx="550788" cy="335302"/>
          </a:xfrm>
        </p:grpSpPr>
        <p:sp>
          <p:nvSpPr>
            <p:cNvPr id="1158" name="Google Shape;1158;p51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1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0" name="Google Shape;1160;p51"/>
          <p:cNvSpPr/>
          <p:nvPr/>
        </p:nvSpPr>
        <p:spPr>
          <a:xfrm>
            <a:off x="7774223" y="681252"/>
            <a:ext cx="370505" cy="370505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51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51"/>
          <p:cNvSpPr/>
          <p:nvPr/>
        </p:nvSpPr>
        <p:spPr>
          <a:xfrm>
            <a:off x="8137450" y="243550"/>
            <a:ext cx="582900" cy="5829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51"/>
          <p:cNvSpPr/>
          <p:nvPr/>
        </p:nvSpPr>
        <p:spPr>
          <a:xfrm>
            <a:off x="5103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51"/>
          <p:cNvSpPr txBox="1">
            <a:spLocks noGrp="1"/>
          </p:cNvSpPr>
          <p:nvPr>
            <p:ph type="subTitle" idx="2"/>
          </p:nvPr>
        </p:nvSpPr>
        <p:spPr>
          <a:xfrm>
            <a:off x="4999000" y="1813185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Passive</a:t>
            </a:r>
            <a:endParaRPr dirty="0"/>
          </a:p>
        </p:txBody>
      </p:sp>
      <p:sp>
        <p:nvSpPr>
          <p:cNvPr id="1165" name="Google Shape;1165;p51"/>
          <p:cNvSpPr txBox="1">
            <a:spLocks noGrp="1"/>
          </p:cNvSpPr>
          <p:nvPr>
            <p:ph type="subTitle" idx="3"/>
          </p:nvPr>
        </p:nvSpPr>
        <p:spPr>
          <a:xfrm>
            <a:off x="4999000" y="3670584"/>
            <a:ext cx="257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Passive-Aggressive</a:t>
            </a:r>
            <a:endParaRPr dirty="0"/>
          </a:p>
        </p:txBody>
      </p:sp>
      <p:sp>
        <p:nvSpPr>
          <p:cNvPr id="1166" name="Google Shape;1166;p51"/>
          <p:cNvSpPr txBox="1">
            <a:spLocks noGrp="1"/>
          </p:cNvSpPr>
          <p:nvPr>
            <p:ph type="body" idx="4"/>
          </p:nvPr>
        </p:nvSpPr>
        <p:spPr>
          <a:xfrm>
            <a:off x="1404046" y="2192838"/>
            <a:ext cx="29533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700" dirty="0">
                <a:solidFill>
                  <a:schemeClr val="tx1"/>
                </a:solidFill>
                <a:latin typeface="Work Sans" pitchFamily="2" charset="77"/>
              </a:rPr>
              <a:t>An assertive response to a colleague's repeated interruptions during a meeting would involve calmly addressing the interruptions, saying something like, "I appreciate your input, but I'd like to finish my thought before we discuss that.”</a:t>
            </a:r>
          </a:p>
        </p:txBody>
      </p:sp>
      <p:sp>
        <p:nvSpPr>
          <p:cNvPr id="1167" name="Google Shape;1167;p51"/>
          <p:cNvSpPr txBox="1">
            <a:spLocks noGrp="1"/>
          </p:cNvSpPr>
          <p:nvPr>
            <p:ph type="body" idx="5"/>
          </p:nvPr>
        </p:nvSpPr>
        <p:spPr>
          <a:xfrm>
            <a:off x="4999000" y="2188538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700" dirty="0">
                <a:solidFill>
                  <a:schemeClr val="tx1"/>
                </a:solidFill>
                <a:latin typeface="Work Sans" pitchFamily="2" charset="77"/>
              </a:rPr>
              <a:t>A passive response to a colleague's repeated interruptions during a meeting might involve staying silent and allowing the interruptions to continue without addressing the issue directly.</a:t>
            </a:r>
          </a:p>
        </p:txBody>
      </p:sp>
      <p:sp>
        <p:nvSpPr>
          <p:cNvPr id="1168" name="Google Shape;1168;p51"/>
          <p:cNvSpPr txBox="1">
            <a:spLocks noGrp="1"/>
          </p:cNvSpPr>
          <p:nvPr>
            <p:ph type="body" idx="6"/>
          </p:nvPr>
        </p:nvSpPr>
        <p:spPr>
          <a:xfrm>
            <a:off x="1581925" y="4045826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700" dirty="0">
                <a:solidFill>
                  <a:schemeClr val="tx1"/>
                </a:solidFill>
                <a:latin typeface="Work Sans" pitchFamily="2" charset="77"/>
              </a:rPr>
              <a:t>An aggressive response to a colleague's interruptions might involve shouting, "Can't you see I'm talking? Stop interrupting me!"</a:t>
            </a:r>
            <a:endParaRPr sz="700" dirty="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1169" name="Google Shape;1169;p51"/>
          <p:cNvSpPr txBox="1">
            <a:spLocks noGrp="1"/>
          </p:cNvSpPr>
          <p:nvPr>
            <p:ph type="body" idx="7"/>
          </p:nvPr>
        </p:nvSpPr>
        <p:spPr>
          <a:xfrm>
            <a:off x="4999000" y="4045826"/>
            <a:ext cx="257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700" dirty="0"/>
              <a:t>If a colleague repeatedly interrupts during a meeting, a passive-aggressive response might involve rolling one's eyes or sighing loudly without addressing the interruptions directly.</a:t>
            </a:r>
            <a:endParaRPr sz="700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0AFA3F-94B2-B5E2-FC63-D9FB5189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674" y="1330717"/>
            <a:ext cx="460751" cy="46075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9709D4-448C-8CD8-EAAE-24AA148C6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255" y="1322443"/>
            <a:ext cx="480471" cy="48047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F207B2-7D51-B84F-19E6-4055A4AB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325" y="3211335"/>
            <a:ext cx="439091" cy="439091"/>
          </a:xfrm>
          <a:prstGeom prst="rect">
            <a:avLst/>
          </a:prstGeom>
        </p:spPr>
      </p:pic>
      <p:pic>
        <p:nvPicPr>
          <p:cNvPr id="9" name="Picture 8" descr="A yellow and blue face with a grey and a grey face&#10;&#10;Description automatically generated">
            <a:extLst>
              <a:ext uri="{FF2B5EF4-FFF2-40B4-BE49-F238E27FC236}">
                <a16:creationId xmlns:a16="http://schemas.microsoft.com/office/drawing/2014/main" id="{565346DF-85D9-219B-C289-49B1D2D10531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8128" y="3209461"/>
            <a:ext cx="409500" cy="40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06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" grpId="0" build="p"/>
      <p:bldP spid="1167" grpId="0" build="p"/>
      <p:bldP spid="1168" grpId="0" build="p"/>
      <p:bldP spid="116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45"/>
          <p:cNvGrpSpPr/>
          <p:nvPr/>
        </p:nvGrpSpPr>
        <p:grpSpPr>
          <a:xfrm>
            <a:off x="979882" y="4077033"/>
            <a:ext cx="946503" cy="524168"/>
            <a:chOff x="5902164" y="3157083"/>
            <a:chExt cx="946503" cy="524168"/>
          </a:xfrm>
        </p:grpSpPr>
        <p:sp>
          <p:nvSpPr>
            <p:cNvPr id="905" name="Google Shape;905;p45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45"/>
          <p:cNvGrpSpPr/>
          <p:nvPr/>
        </p:nvGrpSpPr>
        <p:grpSpPr>
          <a:xfrm>
            <a:off x="5923981" y="1118301"/>
            <a:ext cx="550788" cy="335302"/>
            <a:chOff x="8291456" y="3737976"/>
            <a:chExt cx="550788" cy="335302"/>
          </a:xfrm>
        </p:grpSpPr>
        <p:sp>
          <p:nvSpPr>
            <p:cNvPr id="910" name="Google Shape;910;p45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45"/>
          <p:cNvSpPr/>
          <p:nvPr/>
        </p:nvSpPr>
        <p:spPr>
          <a:xfrm>
            <a:off x="6120218" y="1680800"/>
            <a:ext cx="2043900" cy="292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5"/>
          <p:cNvSpPr/>
          <p:nvPr/>
        </p:nvSpPr>
        <p:spPr>
          <a:xfrm>
            <a:off x="3923568" y="1680800"/>
            <a:ext cx="2043900" cy="292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5"/>
          <p:cNvSpPr/>
          <p:nvPr/>
        </p:nvSpPr>
        <p:spPr>
          <a:xfrm>
            <a:off x="1726918" y="1680800"/>
            <a:ext cx="2043900" cy="292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45"/>
          <p:cNvSpPr/>
          <p:nvPr/>
        </p:nvSpPr>
        <p:spPr>
          <a:xfrm>
            <a:off x="1792468" y="2018275"/>
            <a:ext cx="1901100" cy="40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3994968" y="2018275"/>
            <a:ext cx="1901100" cy="40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7" name="Google Shape;917;p45"/>
          <p:cNvSpPr/>
          <p:nvPr/>
        </p:nvSpPr>
        <p:spPr>
          <a:xfrm>
            <a:off x="6197468" y="2018275"/>
            <a:ext cx="1901100" cy="40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8" name="Google Shape;918;p4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Strategies</a:t>
            </a:r>
            <a:endParaRPr dirty="0"/>
          </a:p>
        </p:txBody>
      </p:sp>
      <p:sp>
        <p:nvSpPr>
          <p:cNvPr id="919" name="Google Shape;919;p45"/>
          <p:cNvSpPr txBox="1"/>
          <p:nvPr/>
        </p:nvSpPr>
        <p:spPr>
          <a:xfrm>
            <a:off x="6162275" y="1976990"/>
            <a:ext cx="1975175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Students</a:t>
            </a:r>
            <a:endParaRPr sz="2500"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0" name="Google Shape;920;p45"/>
          <p:cNvSpPr txBox="1"/>
          <p:nvPr/>
        </p:nvSpPr>
        <p:spPr>
          <a:xfrm>
            <a:off x="4176918" y="1990750"/>
            <a:ext cx="1537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Parents</a:t>
            </a:r>
            <a:endParaRPr sz="25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1" name="Google Shape;921;p45"/>
          <p:cNvSpPr txBox="1"/>
          <p:nvPr/>
        </p:nvSpPr>
        <p:spPr>
          <a:xfrm>
            <a:off x="1980268" y="1990750"/>
            <a:ext cx="1537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2">
                    <a:lumMod val="7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Staff</a:t>
            </a:r>
            <a:endParaRPr sz="2500" b="1" dirty="0">
              <a:solidFill>
                <a:schemeClr val="bg2">
                  <a:lumMod val="7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89CFD8-F236-84F9-DE5F-86C3BAAF4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876818"/>
              </p:ext>
            </p:extLst>
          </p:nvPr>
        </p:nvGraphicFramePr>
        <p:xfrm>
          <a:off x="1792468" y="2571750"/>
          <a:ext cx="1901100" cy="184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C77897-ED0F-B4AB-1D5C-FC6FD99B6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498828"/>
              </p:ext>
            </p:extLst>
          </p:nvPr>
        </p:nvGraphicFramePr>
        <p:xfrm>
          <a:off x="6197468" y="2571749"/>
          <a:ext cx="1947260" cy="183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771B56A-B1FD-74F2-8D92-E69EE42F7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092142"/>
              </p:ext>
            </p:extLst>
          </p:nvPr>
        </p:nvGraphicFramePr>
        <p:xfrm>
          <a:off x="3994969" y="2571749"/>
          <a:ext cx="1929012" cy="184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28" name="Google Shape;928;p45"/>
          <p:cNvSpPr/>
          <p:nvPr/>
        </p:nvSpPr>
        <p:spPr>
          <a:xfrm>
            <a:off x="7774223" y="681252"/>
            <a:ext cx="370505" cy="370505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5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5"/>
          <p:cNvSpPr/>
          <p:nvPr/>
        </p:nvSpPr>
        <p:spPr>
          <a:xfrm>
            <a:off x="8137450" y="243550"/>
            <a:ext cx="582900" cy="5829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5"/>
          <p:cNvSpPr/>
          <p:nvPr/>
        </p:nvSpPr>
        <p:spPr>
          <a:xfrm>
            <a:off x="5103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886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6"/>
          <p:cNvSpPr/>
          <p:nvPr/>
        </p:nvSpPr>
        <p:spPr>
          <a:xfrm>
            <a:off x="419075" y="1472525"/>
            <a:ext cx="4005600" cy="2292600"/>
          </a:xfrm>
          <a:prstGeom prst="round2DiagRect">
            <a:avLst>
              <a:gd name="adj1" fmla="val 13828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6"/>
          <p:cNvSpPr txBox="1">
            <a:spLocks noGrp="1"/>
          </p:cNvSpPr>
          <p:nvPr>
            <p:ph type="subTitle" idx="1"/>
          </p:nvPr>
        </p:nvSpPr>
        <p:spPr>
          <a:xfrm>
            <a:off x="724884" y="2278400"/>
            <a:ext cx="3606866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1800" u="sng" dirty="0">
                <a:solidFill>
                  <a:srgbClr val="0563C1"/>
                </a:solidFill>
                <a:effectLst/>
                <a:latin typeface="Work Sans" pitchFamily="2" charset="77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10 Ways to Have a Better Conversation by Celeste Headlee</a:t>
            </a:r>
            <a:endParaRPr lang="en-US" sz="1800" dirty="0">
              <a:effectLst/>
              <a:latin typeface="Work Sans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2" name="Google Shape;942;p46"/>
          <p:cNvSpPr txBox="1">
            <a:spLocks noGrp="1"/>
          </p:cNvSpPr>
          <p:nvPr>
            <p:ph type="title"/>
          </p:nvPr>
        </p:nvSpPr>
        <p:spPr>
          <a:xfrm>
            <a:off x="715100" y="1770450"/>
            <a:ext cx="338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</a:t>
            </a:r>
            <a:endParaRPr dirty="0"/>
          </a:p>
        </p:txBody>
      </p:sp>
      <p:grpSp>
        <p:nvGrpSpPr>
          <p:cNvPr id="943" name="Google Shape;943;p46"/>
          <p:cNvGrpSpPr/>
          <p:nvPr/>
        </p:nvGrpSpPr>
        <p:grpSpPr>
          <a:xfrm>
            <a:off x="4878785" y="1336109"/>
            <a:ext cx="3767110" cy="2565417"/>
            <a:chOff x="4861818" y="1277756"/>
            <a:chExt cx="3391654" cy="2423406"/>
          </a:xfrm>
        </p:grpSpPr>
        <p:sp>
          <p:nvSpPr>
            <p:cNvPr id="944" name="Google Shape;944;p46"/>
            <p:cNvSpPr/>
            <p:nvPr/>
          </p:nvSpPr>
          <p:spPr>
            <a:xfrm>
              <a:off x="4968367" y="1277756"/>
              <a:ext cx="3197391" cy="2341379"/>
            </a:xfrm>
            <a:custGeom>
              <a:avLst/>
              <a:gdLst/>
              <a:ahLst/>
              <a:cxnLst/>
              <a:rect l="l" t="t" r="r" b="b"/>
              <a:pathLst>
                <a:path w="175488" h="128506" extrusionOk="0">
                  <a:moveTo>
                    <a:pt x="3454" y="0"/>
                  </a:moveTo>
                  <a:cubicBezTo>
                    <a:pt x="1539" y="0"/>
                    <a:pt x="0" y="1542"/>
                    <a:pt x="0" y="3457"/>
                  </a:cubicBezTo>
                  <a:lnTo>
                    <a:pt x="0" y="125052"/>
                  </a:lnTo>
                  <a:cubicBezTo>
                    <a:pt x="0" y="126967"/>
                    <a:pt x="1539" y="128506"/>
                    <a:pt x="3454" y="128506"/>
                  </a:cubicBezTo>
                  <a:lnTo>
                    <a:pt x="172031" y="128506"/>
                  </a:lnTo>
                  <a:cubicBezTo>
                    <a:pt x="173946" y="128506"/>
                    <a:pt x="175487" y="126967"/>
                    <a:pt x="175487" y="125052"/>
                  </a:cubicBezTo>
                  <a:lnTo>
                    <a:pt x="175487" y="3457"/>
                  </a:lnTo>
                  <a:cubicBezTo>
                    <a:pt x="175487" y="1542"/>
                    <a:pt x="173946" y="0"/>
                    <a:pt x="172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5084920" y="1401178"/>
              <a:ext cx="2964376" cy="1982555"/>
            </a:xfrm>
            <a:custGeom>
              <a:avLst/>
              <a:gdLst/>
              <a:ahLst/>
              <a:cxnLst/>
              <a:rect l="l" t="t" r="r" b="b"/>
              <a:pathLst>
                <a:path w="162699" h="108812" extrusionOk="0">
                  <a:moveTo>
                    <a:pt x="1" y="0"/>
                  </a:moveTo>
                  <a:lnTo>
                    <a:pt x="1" y="108811"/>
                  </a:lnTo>
                  <a:lnTo>
                    <a:pt x="162698" y="108811"/>
                  </a:lnTo>
                  <a:lnTo>
                    <a:pt x="162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4861818" y="3512312"/>
              <a:ext cx="3391654" cy="188850"/>
            </a:xfrm>
            <a:custGeom>
              <a:avLst/>
              <a:gdLst/>
              <a:ahLst/>
              <a:cxnLst/>
              <a:rect l="l" t="t" r="r" b="b"/>
              <a:pathLst>
                <a:path w="236806" h="10365" extrusionOk="0">
                  <a:moveTo>
                    <a:pt x="1727" y="0"/>
                  </a:moveTo>
                  <a:cubicBezTo>
                    <a:pt x="775" y="0"/>
                    <a:pt x="0" y="772"/>
                    <a:pt x="0" y="1727"/>
                  </a:cubicBezTo>
                  <a:lnTo>
                    <a:pt x="0" y="5527"/>
                  </a:lnTo>
                  <a:cubicBezTo>
                    <a:pt x="3" y="5680"/>
                    <a:pt x="25" y="5833"/>
                    <a:pt x="69" y="5980"/>
                  </a:cubicBezTo>
                  <a:cubicBezTo>
                    <a:pt x="453" y="8463"/>
                    <a:pt x="2592" y="10364"/>
                    <a:pt x="5184" y="10364"/>
                  </a:cubicBezTo>
                  <a:lnTo>
                    <a:pt x="231624" y="10364"/>
                  </a:lnTo>
                  <a:cubicBezTo>
                    <a:pt x="234213" y="10364"/>
                    <a:pt x="236352" y="8463"/>
                    <a:pt x="236737" y="5980"/>
                  </a:cubicBezTo>
                  <a:cubicBezTo>
                    <a:pt x="236781" y="5833"/>
                    <a:pt x="236802" y="5680"/>
                    <a:pt x="236805" y="5527"/>
                  </a:cubicBezTo>
                  <a:lnTo>
                    <a:pt x="236805" y="1727"/>
                  </a:lnTo>
                  <a:cubicBezTo>
                    <a:pt x="236805" y="772"/>
                    <a:pt x="236030" y="0"/>
                    <a:pt x="235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6026457" y="3512311"/>
              <a:ext cx="1081138" cy="115132"/>
            </a:xfrm>
            <a:custGeom>
              <a:avLst/>
              <a:gdLst/>
              <a:ahLst/>
              <a:cxnLst/>
              <a:rect l="l" t="t" r="r" b="b"/>
              <a:pathLst>
                <a:path w="59338" h="6319" extrusionOk="0">
                  <a:moveTo>
                    <a:pt x="1" y="0"/>
                  </a:moveTo>
                  <a:cubicBezTo>
                    <a:pt x="380" y="3552"/>
                    <a:pt x="3384" y="6318"/>
                    <a:pt x="7034" y="6318"/>
                  </a:cubicBezTo>
                  <a:lnTo>
                    <a:pt x="52307" y="6318"/>
                  </a:lnTo>
                  <a:cubicBezTo>
                    <a:pt x="55958" y="6318"/>
                    <a:pt x="58961" y="3552"/>
                    <a:pt x="59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46"/>
          <p:cNvGrpSpPr/>
          <p:nvPr/>
        </p:nvGrpSpPr>
        <p:grpSpPr>
          <a:xfrm>
            <a:off x="5995699" y="4306239"/>
            <a:ext cx="496556" cy="302273"/>
            <a:chOff x="267324" y="3231764"/>
            <a:chExt cx="496556" cy="302273"/>
          </a:xfrm>
        </p:grpSpPr>
        <p:sp>
          <p:nvSpPr>
            <p:cNvPr id="949" name="Google Shape;949;p46"/>
            <p:cNvSpPr/>
            <p:nvPr/>
          </p:nvSpPr>
          <p:spPr>
            <a:xfrm flipH="1">
              <a:off x="267324" y="3390095"/>
              <a:ext cx="331116" cy="143943"/>
            </a:xfrm>
            <a:custGeom>
              <a:avLst/>
              <a:gdLst/>
              <a:ahLst/>
              <a:cxnLst/>
              <a:rect l="l" t="t" r="r" b="b"/>
              <a:pathLst>
                <a:path w="9873" h="4292" extrusionOk="0">
                  <a:moveTo>
                    <a:pt x="0" y="0"/>
                  </a:moveTo>
                  <a:lnTo>
                    <a:pt x="0" y="4292"/>
                  </a:lnTo>
                  <a:lnTo>
                    <a:pt x="9873" y="4292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6"/>
            <p:cNvSpPr/>
            <p:nvPr/>
          </p:nvSpPr>
          <p:spPr>
            <a:xfrm flipH="1">
              <a:off x="432966" y="3231764"/>
              <a:ext cx="330915" cy="144144"/>
            </a:xfrm>
            <a:custGeom>
              <a:avLst/>
              <a:gdLst/>
              <a:ahLst/>
              <a:cxnLst/>
              <a:rect l="l" t="t" r="r" b="b"/>
              <a:pathLst>
                <a:path w="9867" h="4298" extrusionOk="0">
                  <a:moveTo>
                    <a:pt x="0" y="1"/>
                  </a:moveTo>
                  <a:lnTo>
                    <a:pt x="0" y="4297"/>
                  </a:lnTo>
                  <a:lnTo>
                    <a:pt x="9867" y="4297"/>
                  </a:lnTo>
                  <a:lnTo>
                    <a:pt x="9867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46"/>
          <p:cNvGrpSpPr/>
          <p:nvPr/>
        </p:nvGrpSpPr>
        <p:grpSpPr>
          <a:xfrm>
            <a:off x="3955030" y="783254"/>
            <a:ext cx="853529" cy="472376"/>
            <a:chOff x="841855" y="1120679"/>
            <a:chExt cx="853529" cy="472376"/>
          </a:xfrm>
        </p:grpSpPr>
        <p:sp>
          <p:nvSpPr>
            <p:cNvPr id="952" name="Google Shape;952;p46"/>
            <p:cNvSpPr/>
            <p:nvPr/>
          </p:nvSpPr>
          <p:spPr>
            <a:xfrm flipH="1">
              <a:off x="1364303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6"/>
            <p:cNvSpPr/>
            <p:nvPr/>
          </p:nvSpPr>
          <p:spPr>
            <a:xfrm flipH="1">
              <a:off x="1007497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6"/>
            <p:cNvSpPr/>
            <p:nvPr/>
          </p:nvSpPr>
          <p:spPr>
            <a:xfrm flipH="1">
              <a:off x="1188130" y="1449078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6"/>
            <p:cNvSpPr/>
            <p:nvPr/>
          </p:nvSpPr>
          <p:spPr>
            <a:xfrm flipH="1">
              <a:off x="841855" y="1120679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0"/>
                  </a:moveTo>
                  <a:lnTo>
                    <a:pt x="0" y="4293"/>
                  </a:lnTo>
                  <a:lnTo>
                    <a:pt x="9872" y="4293"/>
                  </a:lnTo>
                  <a:lnTo>
                    <a:pt x="9872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46"/>
          <p:cNvGrpSpPr/>
          <p:nvPr/>
        </p:nvGrpSpPr>
        <p:grpSpPr>
          <a:xfrm>
            <a:off x="715096" y="4451395"/>
            <a:ext cx="688022" cy="314213"/>
            <a:chOff x="222921" y="2366932"/>
            <a:chExt cx="688022" cy="314213"/>
          </a:xfrm>
        </p:grpSpPr>
        <p:sp>
          <p:nvSpPr>
            <p:cNvPr id="957" name="Google Shape;957;p46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6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6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0" name="Google Shape;960;p46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6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6"/>
          <p:cNvSpPr/>
          <p:nvPr/>
        </p:nvSpPr>
        <p:spPr>
          <a:xfrm>
            <a:off x="7755900" y="53500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nline Media 1" descr="Celeste Headlee: 10 ways to have a better conversation">
            <a:hlinkClick r:id="" action="ppaction://media"/>
            <a:extLst>
              <a:ext uri="{FF2B5EF4-FFF2-40B4-BE49-F238E27FC236}">
                <a16:creationId xmlns:a16="http://schemas.microsoft.com/office/drawing/2014/main" id="{DB1A7C76-3983-536F-7E57-8E8A1B72C4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33286" y="1647426"/>
            <a:ext cx="3078948" cy="173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419075" y="1175650"/>
            <a:ext cx="66066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643678" y="1348591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905464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2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303" name="Google Shape;303;p32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306" name="Google Shape;306;p32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309" name="Google Shape;309;p32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830592" y="13514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15"/>
          </p:nvPr>
        </p:nvSpPr>
        <p:spPr>
          <a:xfrm>
            <a:off x="905464" y="3984210"/>
            <a:ext cx="1835104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on School Culture</a:t>
            </a:r>
            <a:endParaRPr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7"/>
          </p:nvPr>
        </p:nvSpPr>
        <p:spPr>
          <a:xfrm>
            <a:off x="898618" y="3215571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9" name="Google Shape;319;p32"/>
          <p:cNvSpPr txBox="1">
            <a:spLocks noGrp="1"/>
          </p:cNvSpPr>
          <p:nvPr>
            <p:ph type="title" idx="2"/>
          </p:nvPr>
        </p:nvSpPr>
        <p:spPr>
          <a:xfrm>
            <a:off x="831017" y="1451395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3"/>
          </p:nvPr>
        </p:nvSpPr>
        <p:spPr>
          <a:xfrm>
            <a:off x="2636831" y="1448503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9"/>
          </p:nvPr>
        </p:nvSpPr>
        <p:spPr>
          <a:xfrm>
            <a:off x="845963" y="2084674"/>
            <a:ext cx="2300489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 ✅</a:t>
            </a:r>
            <a:endParaRPr dirty="0"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13"/>
          </p:nvPr>
        </p:nvSpPr>
        <p:spPr>
          <a:xfrm>
            <a:off x="2536574" y="2236554"/>
            <a:ext cx="288051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Stakeholder Engagement ✅</a:t>
            </a:r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ubTitle" idx="14"/>
          </p:nvPr>
        </p:nvSpPr>
        <p:spPr>
          <a:xfrm>
            <a:off x="4575619" y="2222550"/>
            <a:ext cx="2300489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Communication Styles and Strategies ✅</a:t>
            </a:r>
            <a:endParaRPr dirty="0"/>
          </a:p>
        </p:txBody>
      </p:sp>
      <p:sp>
        <p:nvSpPr>
          <p:cNvPr id="327" name="Google Shape;327;p32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9;p32">
            <a:extLst>
              <a:ext uri="{FF2B5EF4-FFF2-40B4-BE49-F238E27FC236}">
                <a16:creationId xmlns:a16="http://schemas.microsoft.com/office/drawing/2014/main" id="{E772A015-AF1B-D4A3-D048-A528DB5D27C5}"/>
              </a:ext>
            </a:extLst>
          </p:cNvPr>
          <p:cNvSpPr/>
          <p:nvPr/>
        </p:nvSpPr>
        <p:spPr>
          <a:xfrm>
            <a:off x="4661092" y="13468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21;p32">
            <a:extLst>
              <a:ext uri="{FF2B5EF4-FFF2-40B4-BE49-F238E27FC236}">
                <a16:creationId xmlns:a16="http://schemas.microsoft.com/office/drawing/2014/main" id="{9BEAB15D-FFFD-A637-7543-262DB2BBF845}"/>
              </a:ext>
            </a:extLst>
          </p:cNvPr>
          <p:cNvSpPr txBox="1">
            <a:spLocks/>
          </p:cNvSpPr>
          <p:nvPr/>
        </p:nvSpPr>
        <p:spPr>
          <a:xfrm>
            <a:off x="4654245" y="1446795"/>
            <a:ext cx="138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18" name="Google Shape;301;p32">
            <a:extLst>
              <a:ext uri="{FF2B5EF4-FFF2-40B4-BE49-F238E27FC236}">
                <a16:creationId xmlns:a16="http://schemas.microsoft.com/office/drawing/2014/main" id="{98F48EBF-E340-1230-F2F9-90CB6A7A8F54}"/>
              </a:ext>
            </a:extLst>
          </p:cNvPr>
          <p:cNvSpPr/>
          <p:nvPr/>
        </p:nvSpPr>
        <p:spPr>
          <a:xfrm>
            <a:off x="2643677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6;p32">
            <a:extLst>
              <a:ext uri="{FF2B5EF4-FFF2-40B4-BE49-F238E27FC236}">
                <a16:creationId xmlns:a16="http://schemas.microsoft.com/office/drawing/2014/main" id="{EBAE1887-CF7A-B3DC-62C5-009EED445827}"/>
              </a:ext>
            </a:extLst>
          </p:cNvPr>
          <p:cNvSpPr txBox="1">
            <a:spLocks/>
          </p:cNvSpPr>
          <p:nvPr/>
        </p:nvSpPr>
        <p:spPr>
          <a:xfrm>
            <a:off x="2643677" y="3859559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Scenarios</a:t>
            </a:r>
          </a:p>
        </p:txBody>
      </p:sp>
      <p:sp>
        <p:nvSpPr>
          <p:cNvPr id="20" name="Google Shape;318;p32">
            <a:extLst>
              <a:ext uri="{FF2B5EF4-FFF2-40B4-BE49-F238E27FC236}">
                <a16:creationId xmlns:a16="http://schemas.microsoft.com/office/drawing/2014/main" id="{38ACB09E-5115-A678-7559-56B90A53109F}"/>
              </a:ext>
            </a:extLst>
          </p:cNvPr>
          <p:cNvSpPr txBox="1">
            <a:spLocks/>
          </p:cNvSpPr>
          <p:nvPr/>
        </p:nvSpPr>
        <p:spPr>
          <a:xfrm>
            <a:off x="2636831" y="3215571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4" name="Google Shape;301;p32">
            <a:extLst>
              <a:ext uri="{FF2B5EF4-FFF2-40B4-BE49-F238E27FC236}">
                <a16:creationId xmlns:a16="http://schemas.microsoft.com/office/drawing/2014/main" id="{0ACF4A63-6A4A-586D-7C40-D5C5132E0F5C}"/>
              </a:ext>
            </a:extLst>
          </p:cNvPr>
          <p:cNvSpPr/>
          <p:nvPr/>
        </p:nvSpPr>
        <p:spPr>
          <a:xfrm>
            <a:off x="4667938" y="3069979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16;p32">
            <a:extLst>
              <a:ext uri="{FF2B5EF4-FFF2-40B4-BE49-F238E27FC236}">
                <a16:creationId xmlns:a16="http://schemas.microsoft.com/office/drawing/2014/main" id="{6BAB730D-0198-17BE-FEDE-C87AFF2054E4}"/>
              </a:ext>
            </a:extLst>
          </p:cNvPr>
          <p:cNvSpPr txBox="1">
            <a:spLocks/>
          </p:cNvSpPr>
          <p:nvPr/>
        </p:nvSpPr>
        <p:spPr>
          <a:xfrm>
            <a:off x="4667938" y="3813868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Q&amp;A</a:t>
            </a:r>
          </a:p>
        </p:txBody>
      </p:sp>
      <p:sp>
        <p:nvSpPr>
          <p:cNvPr id="26" name="Google Shape;318;p32">
            <a:extLst>
              <a:ext uri="{FF2B5EF4-FFF2-40B4-BE49-F238E27FC236}">
                <a16:creationId xmlns:a16="http://schemas.microsoft.com/office/drawing/2014/main" id="{5CDAE7A2-CD93-D307-1789-6A2A38BC5325}"/>
              </a:ext>
            </a:extLst>
          </p:cNvPr>
          <p:cNvSpPr txBox="1">
            <a:spLocks/>
          </p:cNvSpPr>
          <p:nvPr/>
        </p:nvSpPr>
        <p:spPr>
          <a:xfrm>
            <a:off x="4661092" y="316988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2280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5"/>
          <p:cNvGrpSpPr/>
          <p:nvPr/>
        </p:nvGrpSpPr>
        <p:grpSpPr>
          <a:xfrm>
            <a:off x="371096" y="1061520"/>
            <a:ext cx="688022" cy="314213"/>
            <a:chOff x="222921" y="2366932"/>
            <a:chExt cx="688022" cy="314213"/>
          </a:xfrm>
        </p:grpSpPr>
        <p:sp>
          <p:nvSpPr>
            <p:cNvPr id="430" name="Google Shape;430;p35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5"/>
          <p:cNvSpPr/>
          <p:nvPr/>
        </p:nvSpPr>
        <p:spPr>
          <a:xfrm>
            <a:off x="419075" y="1175600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5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436" name="Google Shape;436;p35"/>
          <p:cNvSpPr/>
          <p:nvPr/>
        </p:nvSpPr>
        <p:spPr>
          <a:xfrm>
            <a:off x="1211650" y="3442275"/>
            <a:ext cx="4668300" cy="409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35"/>
          <p:cNvSpPr txBox="1">
            <a:spLocks noGrp="1"/>
          </p:cNvSpPr>
          <p:nvPr>
            <p:ph type="subTitle" idx="1"/>
          </p:nvPr>
        </p:nvSpPr>
        <p:spPr>
          <a:xfrm>
            <a:off x="1276587" y="3465784"/>
            <a:ext cx="4538425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Shared Values, Beliefs, and Behaviors</a:t>
            </a:r>
            <a:endParaRPr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title"/>
          </p:nvPr>
        </p:nvSpPr>
        <p:spPr>
          <a:xfrm>
            <a:off x="1076975" y="250570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</a:rPr>
              <a:t>Impact on School Culture</a:t>
            </a:r>
            <a:endParaRPr sz="2400" dirty="0"/>
          </a:p>
        </p:txBody>
      </p:sp>
      <p:grpSp>
        <p:nvGrpSpPr>
          <p:cNvPr id="522" name="Google Shape;522;p35"/>
          <p:cNvGrpSpPr/>
          <p:nvPr/>
        </p:nvGrpSpPr>
        <p:grpSpPr>
          <a:xfrm>
            <a:off x="715099" y="4214789"/>
            <a:ext cx="496556" cy="302273"/>
            <a:chOff x="267324" y="3231764"/>
            <a:chExt cx="496556" cy="302273"/>
          </a:xfrm>
        </p:grpSpPr>
        <p:sp>
          <p:nvSpPr>
            <p:cNvPr id="523" name="Google Shape;523;p35"/>
            <p:cNvSpPr/>
            <p:nvPr/>
          </p:nvSpPr>
          <p:spPr>
            <a:xfrm flipH="1">
              <a:off x="267324" y="3390095"/>
              <a:ext cx="331116" cy="143943"/>
            </a:xfrm>
            <a:custGeom>
              <a:avLst/>
              <a:gdLst/>
              <a:ahLst/>
              <a:cxnLst/>
              <a:rect l="l" t="t" r="r" b="b"/>
              <a:pathLst>
                <a:path w="9873" h="4292" extrusionOk="0">
                  <a:moveTo>
                    <a:pt x="0" y="0"/>
                  </a:moveTo>
                  <a:lnTo>
                    <a:pt x="0" y="4292"/>
                  </a:lnTo>
                  <a:lnTo>
                    <a:pt x="9873" y="4292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 flipH="1">
              <a:off x="432966" y="3231764"/>
              <a:ext cx="330915" cy="144144"/>
            </a:xfrm>
            <a:custGeom>
              <a:avLst/>
              <a:gdLst/>
              <a:ahLst/>
              <a:cxnLst/>
              <a:rect l="l" t="t" r="r" b="b"/>
              <a:pathLst>
                <a:path w="9867" h="4298" extrusionOk="0">
                  <a:moveTo>
                    <a:pt x="0" y="1"/>
                  </a:moveTo>
                  <a:lnTo>
                    <a:pt x="0" y="4297"/>
                  </a:lnTo>
                  <a:lnTo>
                    <a:pt x="9867" y="4297"/>
                  </a:lnTo>
                  <a:lnTo>
                    <a:pt x="9867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5"/>
          <p:cNvGrpSpPr/>
          <p:nvPr/>
        </p:nvGrpSpPr>
        <p:grpSpPr>
          <a:xfrm>
            <a:off x="7575412" y="1954562"/>
            <a:ext cx="853496" cy="472543"/>
            <a:chOff x="2975612" y="3769337"/>
            <a:chExt cx="853496" cy="472543"/>
          </a:xfrm>
        </p:grpSpPr>
        <p:sp>
          <p:nvSpPr>
            <p:cNvPr id="526" name="Google Shape;526;p35"/>
            <p:cNvSpPr/>
            <p:nvPr/>
          </p:nvSpPr>
          <p:spPr>
            <a:xfrm flipH="1">
              <a:off x="349799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4"/>
                  </a:lnTo>
                  <a:lnTo>
                    <a:pt x="9873" y="4294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 flipH="1">
              <a:off x="314105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1"/>
                  </a:moveTo>
                  <a:lnTo>
                    <a:pt x="0" y="4294"/>
                  </a:lnTo>
                  <a:lnTo>
                    <a:pt x="9872" y="4294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 flipH="1">
              <a:off x="3321853" y="4097903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0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 flipH="1">
              <a:off x="2975612" y="3769337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3"/>
                  </a:lnTo>
                  <a:lnTo>
                    <a:pt x="9873" y="4293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>
            <a:off x="2136180" y="535004"/>
            <a:ext cx="853529" cy="472376"/>
            <a:chOff x="841855" y="1120679"/>
            <a:chExt cx="853529" cy="472376"/>
          </a:xfrm>
        </p:grpSpPr>
        <p:sp>
          <p:nvSpPr>
            <p:cNvPr id="531" name="Google Shape;531;p35"/>
            <p:cNvSpPr/>
            <p:nvPr/>
          </p:nvSpPr>
          <p:spPr>
            <a:xfrm flipH="1">
              <a:off x="1364303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flipH="1">
              <a:off x="1007497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 flipH="1">
              <a:off x="1188130" y="1449078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 flipH="1">
              <a:off x="841855" y="1120679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0"/>
                  </a:moveTo>
                  <a:lnTo>
                    <a:pt x="0" y="4293"/>
                  </a:lnTo>
                  <a:lnTo>
                    <a:pt x="9872" y="4293"/>
                  </a:lnTo>
                  <a:lnTo>
                    <a:pt x="9872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5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5"/>
          <p:cNvSpPr/>
          <p:nvPr/>
        </p:nvSpPr>
        <p:spPr>
          <a:xfrm>
            <a:off x="7953450" y="89297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08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36"/>
          <p:cNvGrpSpPr/>
          <p:nvPr/>
        </p:nvGrpSpPr>
        <p:grpSpPr>
          <a:xfrm>
            <a:off x="115258" y="1416945"/>
            <a:ext cx="688022" cy="314213"/>
            <a:chOff x="222921" y="2366932"/>
            <a:chExt cx="688022" cy="314213"/>
          </a:xfrm>
        </p:grpSpPr>
        <p:sp>
          <p:nvSpPr>
            <p:cNvPr id="543" name="Google Shape;543;p36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6"/>
          <p:cNvGrpSpPr/>
          <p:nvPr/>
        </p:nvGrpSpPr>
        <p:grpSpPr>
          <a:xfrm>
            <a:off x="7975512" y="1870537"/>
            <a:ext cx="853496" cy="472543"/>
            <a:chOff x="2975612" y="3769337"/>
            <a:chExt cx="853496" cy="472543"/>
          </a:xfrm>
        </p:grpSpPr>
        <p:sp>
          <p:nvSpPr>
            <p:cNvPr id="547" name="Google Shape;547;p36"/>
            <p:cNvSpPr/>
            <p:nvPr/>
          </p:nvSpPr>
          <p:spPr>
            <a:xfrm flipH="1">
              <a:off x="349799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4"/>
                  </a:lnTo>
                  <a:lnTo>
                    <a:pt x="9873" y="4294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 flipH="1">
              <a:off x="314105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1"/>
                  </a:moveTo>
                  <a:lnTo>
                    <a:pt x="0" y="4294"/>
                  </a:lnTo>
                  <a:lnTo>
                    <a:pt x="9872" y="4294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 flipH="1">
              <a:off x="3321853" y="4097903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0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 flipH="1">
              <a:off x="2975612" y="3769337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3"/>
                  </a:lnTo>
                  <a:lnTo>
                    <a:pt x="9873" y="4293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6"/>
          <p:cNvSpPr/>
          <p:nvPr/>
        </p:nvSpPr>
        <p:spPr>
          <a:xfrm>
            <a:off x="419075" y="1175650"/>
            <a:ext cx="3975900" cy="36807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6"/>
          <p:cNvSpPr txBox="1">
            <a:spLocks noGrp="1"/>
          </p:cNvSpPr>
          <p:nvPr>
            <p:ph type="body" idx="1"/>
          </p:nvPr>
        </p:nvSpPr>
        <p:spPr>
          <a:xfrm>
            <a:off x="720000" y="1379475"/>
            <a:ext cx="3322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Definition</a:t>
            </a:r>
            <a:r>
              <a:rPr lang="en-US" dirty="0"/>
              <a:t>: “The belief and attitude influencing every aspect of how a school functions” (Lewis et al., 2016, p. 57).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Effective communication influences and shapes school culture.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Positive Impact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Trust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Collaboration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Inclusivity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Innovation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p36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School </a:t>
            </a:r>
            <a:r>
              <a:rPr lang="en" dirty="0"/>
              <a:t>Culture</a:t>
            </a:r>
            <a:endParaRPr dirty="0"/>
          </a:p>
        </p:txBody>
      </p:sp>
      <p:pic>
        <p:nvPicPr>
          <p:cNvPr id="554" name="Google Shape;554;p36" descr="Group of standing people looking at whiteboard on classroom wall, man wearing glasses holding whiteboard marker and writing"/>
          <p:cNvPicPr preferRelativeResize="0"/>
          <p:nvPr/>
        </p:nvPicPr>
        <p:blipFill>
          <a:blip r:embed="rId3"/>
          <a:srcRect l="19883" r="19883"/>
          <a:stretch/>
        </p:blipFill>
        <p:spPr>
          <a:xfrm flipH="1">
            <a:off x="5107550" y="1175800"/>
            <a:ext cx="3322200" cy="368070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</p:pic>
      <p:sp>
        <p:nvSpPr>
          <p:cNvPr id="555" name="Google Shape;555;p36"/>
          <p:cNvSpPr/>
          <p:nvPr/>
        </p:nvSpPr>
        <p:spPr>
          <a:xfrm flipH="1">
            <a:off x="5097062" y="1153725"/>
            <a:ext cx="3322200" cy="3680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5A3F3">
              <a:alpha val="154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6"/>
          <p:cNvSpPr/>
          <p:nvPr/>
        </p:nvSpPr>
        <p:spPr>
          <a:xfrm>
            <a:off x="8419500" y="684925"/>
            <a:ext cx="409500" cy="409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6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6"/>
          <p:cNvSpPr/>
          <p:nvPr/>
        </p:nvSpPr>
        <p:spPr>
          <a:xfrm>
            <a:off x="8088800" y="27542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419075" y="1175650"/>
            <a:ext cx="66066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643678" y="1348591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905464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2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303" name="Google Shape;303;p32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306" name="Google Shape;306;p32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309" name="Google Shape;309;p32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830592" y="13514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15"/>
          </p:nvPr>
        </p:nvSpPr>
        <p:spPr>
          <a:xfrm>
            <a:off x="905464" y="3984210"/>
            <a:ext cx="1835104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on School Culture ✅</a:t>
            </a:r>
            <a:endParaRPr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7"/>
          </p:nvPr>
        </p:nvSpPr>
        <p:spPr>
          <a:xfrm>
            <a:off x="898618" y="3215571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9" name="Google Shape;319;p32"/>
          <p:cNvSpPr txBox="1">
            <a:spLocks noGrp="1"/>
          </p:cNvSpPr>
          <p:nvPr>
            <p:ph type="title" idx="2"/>
          </p:nvPr>
        </p:nvSpPr>
        <p:spPr>
          <a:xfrm>
            <a:off x="831017" y="1451395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3"/>
          </p:nvPr>
        </p:nvSpPr>
        <p:spPr>
          <a:xfrm>
            <a:off x="2636831" y="1448503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9"/>
          </p:nvPr>
        </p:nvSpPr>
        <p:spPr>
          <a:xfrm>
            <a:off x="845963" y="2084674"/>
            <a:ext cx="2300489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 ✅</a:t>
            </a:r>
            <a:endParaRPr dirty="0"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13"/>
          </p:nvPr>
        </p:nvSpPr>
        <p:spPr>
          <a:xfrm>
            <a:off x="2536574" y="2236554"/>
            <a:ext cx="288051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Stakeholder Engagement ✅</a:t>
            </a:r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ubTitle" idx="14"/>
          </p:nvPr>
        </p:nvSpPr>
        <p:spPr>
          <a:xfrm>
            <a:off x="4575619" y="2222550"/>
            <a:ext cx="2300489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Communication Styles and Strategies ✅</a:t>
            </a:r>
            <a:endParaRPr dirty="0"/>
          </a:p>
        </p:txBody>
      </p:sp>
      <p:sp>
        <p:nvSpPr>
          <p:cNvPr id="327" name="Google Shape;327;p32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9;p32">
            <a:extLst>
              <a:ext uri="{FF2B5EF4-FFF2-40B4-BE49-F238E27FC236}">
                <a16:creationId xmlns:a16="http://schemas.microsoft.com/office/drawing/2014/main" id="{E772A015-AF1B-D4A3-D048-A528DB5D27C5}"/>
              </a:ext>
            </a:extLst>
          </p:cNvPr>
          <p:cNvSpPr/>
          <p:nvPr/>
        </p:nvSpPr>
        <p:spPr>
          <a:xfrm>
            <a:off x="4661092" y="13468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21;p32">
            <a:extLst>
              <a:ext uri="{FF2B5EF4-FFF2-40B4-BE49-F238E27FC236}">
                <a16:creationId xmlns:a16="http://schemas.microsoft.com/office/drawing/2014/main" id="{9BEAB15D-FFFD-A637-7543-262DB2BBF845}"/>
              </a:ext>
            </a:extLst>
          </p:cNvPr>
          <p:cNvSpPr txBox="1">
            <a:spLocks/>
          </p:cNvSpPr>
          <p:nvPr/>
        </p:nvSpPr>
        <p:spPr>
          <a:xfrm>
            <a:off x="4654245" y="1446795"/>
            <a:ext cx="138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18" name="Google Shape;301;p32">
            <a:extLst>
              <a:ext uri="{FF2B5EF4-FFF2-40B4-BE49-F238E27FC236}">
                <a16:creationId xmlns:a16="http://schemas.microsoft.com/office/drawing/2014/main" id="{98F48EBF-E340-1230-F2F9-90CB6A7A8F54}"/>
              </a:ext>
            </a:extLst>
          </p:cNvPr>
          <p:cNvSpPr/>
          <p:nvPr/>
        </p:nvSpPr>
        <p:spPr>
          <a:xfrm>
            <a:off x="2643677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6;p32">
            <a:extLst>
              <a:ext uri="{FF2B5EF4-FFF2-40B4-BE49-F238E27FC236}">
                <a16:creationId xmlns:a16="http://schemas.microsoft.com/office/drawing/2014/main" id="{EBAE1887-CF7A-B3DC-62C5-009EED445827}"/>
              </a:ext>
            </a:extLst>
          </p:cNvPr>
          <p:cNvSpPr txBox="1">
            <a:spLocks/>
          </p:cNvSpPr>
          <p:nvPr/>
        </p:nvSpPr>
        <p:spPr>
          <a:xfrm>
            <a:off x="2643677" y="3859559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Scenarios</a:t>
            </a:r>
          </a:p>
        </p:txBody>
      </p:sp>
      <p:sp>
        <p:nvSpPr>
          <p:cNvPr id="20" name="Google Shape;318;p32">
            <a:extLst>
              <a:ext uri="{FF2B5EF4-FFF2-40B4-BE49-F238E27FC236}">
                <a16:creationId xmlns:a16="http://schemas.microsoft.com/office/drawing/2014/main" id="{38ACB09E-5115-A678-7559-56B90A53109F}"/>
              </a:ext>
            </a:extLst>
          </p:cNvPr>
          <p:cNvSpPr txBox="1">
            <a:spLocks/>
          </p:cNvSpPr>
          <p:nvPr/>
        </p:nvSpPr>
        <p:spPr>
          <a:xfrm>
            <a:off x="2636831" y="3215571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4" name="Google Shape;301;p32">
            <a:extLst>
              <a:ext uri="{FF2B5EF4-FFF2-40B4-BE49-F238E27FC236}">
                <a16:creationId xmlns:a16="http://schemas.microsoft.com/office/drawing/2014/main" id="{0ACF4A63-6A4A-586D-7C40-D5C5132E0F5C}"/>
              </a:ext>
            </a:extLst>
          </p:cNvPr>
          <p:cNvSpPr/>
          <p:nvPr/>
        </p:nvSpPr>
        <p:spPr>
          <a:xfrm>
            <a:off x="4667938" y="3069979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16;p32">
            <a:extLst>
              <a:ext uri="{FF2B5EF4-FFF2-40B4-BE49-F238E27FC236}">
                <a16:creationId xmlns:a16="http://schemas.microsoft.com/office/drawing/2014/main" id="{6BAB730D-0198-17BE-FEDE-C87AFF2054E4}"/>
              </a:ext>
            </a:extLst>
          </p:cNvPr>
          <p:cNvSpPr txBox="1">
            <a:spLocks/>
          </p:cNvSpPr>
          <p:nvPr/>
        </p:nvSpPr>
        <p:spPr>
          <a:xfrm>
            <a:off x="4667938" y="3813868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Q&amp;A</a:t>
            </a:r>
          </a:p>
        </p:txBody>
      </p:sp>
      <p:sp>
        <p:nvSpPr>
          <p:cNvPr id="26" name="Google Shape;318;p32">
            <a:extLst>
              <a:ext uri="{FF2B5EF4-FFF2-40B4-BE49-F238E27FC236}">
                <a16:creationId xmlns:a16="http://schemas.microsoft.com/office/drawing/2014/main" id="{5CDAE7A2-CD93-D307-1789-6A2A38BC5325}"/>
              </a:ext>
            </a:extLst>
          </p:cNvPr>
          <p:cNvSpPr txBox="1">
            <a:spLocks/>
          </p:cNvSpPr>
          <p:nvPr/>
        </p:nvSpPr>
        <p:spPr>
          <a:xfrm>
            <a:off x="4661092" y="316988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6194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5"/>
          <p:cNvGrpSpPr/>
          <p:nvPr/>
        </p:nvGrpSpPr>
        <p:grpSpPr>
          <a:xfrm>
            <a:off x="371096" y="1061520"/>
            <a:ext cx="688022" cy="314213"/>
            <a:chOff x="222921" y="2366932"/>
            <a:chExt cx="688022" cy="314213"/>
          </a:xfrm>
        </p:grpSpPr>
        <p:sp>
          <p:nvSpPr>
            <p:cNvPr id="430" name="Google Shape;430;p35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5"/>
          <p:cNvSpPr/>
          <p:nvPr/>
        </p:nvSpPr>
        <p:spPr>
          <a:xfrm>
            <a:off x="419075" y="1175600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5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36" name="Google Shape;436;p35"/>
          <p:cNvSpPr/>
          <p:nvPr/>
        </p:nvSpPr>
        <p:spPr>
          <a:xfrm>
            <a:off x="1211650" y="3442275"/>
            <a:ext cx="4668300" cy="409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35"/>
          <p:cNvSpPr txBox="1">
            <a:spLocks noGrp="1"/>
          </p:cNvSpPr>
          <p:nvPr>
            <p:ph type="subTitle" idx="1"/>
          </p:nvPr>
        </p:nvSpPr>
        <p:spPr>
          <a:xfrm>
            <a:off x="1276587" y="3465784"/>
            <a:ext cx="4538425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Supervisors with Direct Reports, Team, and Parents</a:t>
            </a:r>
            <a:endParaRPr sz="1200"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title"/>
          </p:nvPr>
        </p:nvSpPr>
        <p:spPr>
          <a:xfrm>
            <a:off x="1076975" y="250570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</a:rPr>
              <a:t>Scenarios</a:t>
            </a:r>
            <a:endParaRPr sz="2400" dirty="0"/>
          </a:p>
        </p:txBody>
      </p:sp>
      <p:grpSp>
        <p:nvGrpSpPr>
          <p:cNvPr id="522" name="Google Shape;522;p35"/>
          <p:cNvGrpSpPr/>
          <p:nvPr/>
        </p:nvGrpSpPr>
        <p:grpSpPr>
          <a:xfrm>
            <a:off x="715099" y="4214789"/>
            <a:ext cx="496556" cy="302273"/>
            <a:chOff x="267324" y="3231764"/>
            <a:chExt cx="496556" cy="302273"/>
          </a:xfrm>
        </p:grpSpPr>
        <p:sp>
          <p:nvSpPr>
            <p:cNvPr id="523" name="Google Shape;523;p35"/>
            <p:cNvSpPr/>
            <p:nvPr/>
          </p:nvSpPr>
          <p:spPr>
            <a:xfrm flipH="1">
              <a:off x="267324" y="3390095"/>
              <a:ext cx="331116" cy="143943"/>
            </a:xfrm>
            <a:custGeom>
              <a:avLst/>
              <a:gdLst/>
              <a:ahLst/>
              <a:cxnLst/>
              <a:rect l="l" t="t" r="r" b="b"/>
              <a:pathLst>
                <a:path w="9873" h="4292" extrusionOk="0">
                  <a:moveTo>
                    <a:pt x="0" y="0"/>
                  </a:moveTo>
                  <a:lnTo>
                    <a:pt x="0" y="4292"/>
                  </a:lnTo>
                  <a:lnTo>
                    <a:pt x="9873" y="4292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 flipH="1">
              <a:off x="432966" y="3231764"/>
              <a:ext cx="330915" cy="144144"/>
            </a:xfrm>
            <a:custGeom>
              <a:avLst/>
              <a:gdLst/>
              <a:ahLst/>
              <a:cxnLst/>
              <a:rect l="l" t="t" r="r" b="b"/>
              <a:pathLst>
                <a:path w="9867" h="4298" extrusionOk="0">
                  <a:moveTo>
                    <a:pt x="0" y="1"/>
                  </a:moveTo>
                  <a:lnTo>
                    <a:pt x="0" y="4297"/>
                  </a:lnTo>
                  <a:lnTo>
                    <a:pt x="9867" y="4297"/>
                  </a:lnTo>
                  <a:lnTo>
                    <a:pt x="9867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5"/>
          <p:cNvGrpSpPr/>
          <p:nvPr/>
        </p:nvGrpSpPr>
        <p:grpSpPr>
          <a:xfrm>
            <a:off x="7575412" y="1954562"/>
            <a:ext cx="853496" cy="472543"/>
            <a:chOff x="2975612" y="3769337"/>
            <a:chExt cx="853496" cy="472543"/>
          </a:xfrm>
        </p:grpSpPr>
        <p:sp>
          <p:nvSpPr>
            <p:cNvPr id="526" name="Google Shape;526;p35"/>
            <p:cNvSpPr/>
            <p:nvPr/>
          </p:nvSpPr>
          <p:spPr>
            <a:xfrm flipH="1">
              <a:off x="349799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4"/>
                  </a:lnTo>
                  <a:lnTo>
                    <a:pt x="9873" y="4294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 flipH="1">
              <a:off x="314105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1"/>
                  </a:moveTo>
                  <a:lnTo>
                    <a:pt x="0" y="4294"/>
                  </a:lnTo>
                  <a:lnTo>
                    <a:pt x="9872" y="4294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 flipH="1">
              <a:off x="3321853" y="4097903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0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 flipH="1">
              <a:off x="2975612" y="3769337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3"/>
                  </a:lnTo>
                  <a:lnTo>
                    <a:pt x="9873" y="4293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>
            <a:off x="2136180" y="535004"/>
            <a:ext cx="853529" cy="472376"/>
            <a:chOff x="841855" y="1120679"/>
            <a:chExt cx="853529" cy="472376"/>
          </a:xfrm>
        </p:grpSpPr>
        <p:sp>
          <p:nvSpPr>
            <p:cNvPr id="531" name="Google Shape;531;p35"/>
            <p:cNvSpPr/>
            <p:nvPr/>
          </p:nvSpPr>
          <p:spPr>
            <a:xfrm flipH="1">
              <a:off x="1364303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flipH="1">
              <a:off x="1007497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 flipH="1">
              <a:off x="1188130" y="1449078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 flipH="1">
              <a:off x="841855" y="1120679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0"/>
                  </a:moveTo>
                  <a:lnTo>
                    <a:pt x="0" y="4293"/>
                  </a:lnTo>
                  <a:lnTo>
                    <a:pt x="9872" y="4293"/>
                  </a:lnTo>
                  <a:lnTo>
                    <a:pt x="9872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5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5"/>
          <p:cNvSpPr/>
          <p:nvPr/>
        </p:nvSpPr>
        <p:spPr>
          <a:xfrm>
            <a:off x="7953450" y="89297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830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419075" y="1175650"/>
            <a:ext cx="66066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643678" y="1348591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905464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2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303" name="Google Shape;303;p32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306" name="Google Shape;306;p32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309" name="Google Shape;309;p32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830592" y="13514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15"/>
          </p:nvPr>
        </p:nvSpPr>
        <p:spPr>
          <a:xfrm>
            <a:off x="905464" y="3984210"/>
            <a:ext cx="1835104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on School Culture</a:t>
            </a:r>
            <a:endParaRPr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7"/>
          </p:nvPr>
        </p:nvSpPr>
        <p:spPr>
          <a:xfrm>
            <a:off x="898618" y="3215571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9" name="Google Shape;319;p32"/>
          <p:cNvSpPr txBox="1">
            <a:spLocks noGrp="1"/>
          </p:cNvSpPr>
          <p:nvPr>
            <p:ph type="title" idx="2"/>
          </p:nvPr>
        </p:nvSpPr>
        <p:spPr>
          <a:xfrm>
            <a:off x="831017" y="1451395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3"/>
          </p:nvPr>
        </p:nvSpPr>
        <p:spPr>
          <a:xfrm>
            <a:off x="2636831" y="1448503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9"/>
          </p:nvPr>
        </p:nvSpPr>
        <p:spPr>
          <a:xfrm>
            <a:off x="845963" y="2084674"/>
            <a:ext cx="2300489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13"/>
          </p:nvPr>
        </p:nvSpPr>
        <p:spPr>
          <a:xfrm>
            <a:off x="2536574" y="2236554"/>
            <a:ext cx="288051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Stakeholder Engagement</a:t>
            </a:r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ubTitle" idx="14"/>
          </p:nvPr>
        </p:nvSpPr>
        <p:spPr>
          <a:xfrm>
            <a:off x="4575619" y="2222550"/>
            <a:ext cx="2300489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Communication Styles and Strategies</a:t>
            </a:r>
            <a:endParaRPr dirty="0"/>
          </a:p>
        </p:txBody>
      </p:sp>
      <p:sp>
        <p:nvSpPr>
          <p:cNvPr id="327" name="Google Shape;327;p32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9;p32">
            <a:extLst>
              <a:ext uri="{FF2B5EF4-FFF2-40B4-BE49-F238E27FC236}">
                <a16:creationId xmlns:a16="http://schemas.microsoft.com/office/drawing/2014/main" id="{E772A015-AF1B-D4A3-D048-A528DB5D27C5}"/>
              </a:ext>
            </a:extLst>
          </p:cNvPr>
          <p:cNvSpPr/>
          <p:nvPr/>
        </p:nvSpPr>
        <p:spPr>
          <a:xfrm>
            <a:off x="4661092" y="13468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21;p32">
            <a:extLst>
              <a:ext uri="{FF2B5EF4-FFF2-40B4-BE49-F238E27FC236}">
                <a16:creationId xmlns:a16="http://schemas.microsoft.com/office/drawing/2014/main" id="{9BEAB15D-FFFD-A637-7543-262DB2BBF845}"/>
              </a:ext>
            </a:extLst>
          </p:cNvPr>
          <p:cNvSpPr txBox="1">
            <a:spLocks/>
          </p:cNvSpPr>
          <p:nvPr/>
        </p:nvSpPr>
        <p:spPr>
          <a:xfrm>
            <a:off x="4654245" y="1446795"/>
            <a:ext cx="138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18" name="Google Shape;301;p32">
            <a:extLst>
              <a:ext uri="{FF2B5EF4-FFF2-40B4-BE49-F238E27FC236}">
                <a16:creationId xmlns:a16="http://schemas.microsoft.com/office/drawing/2014/main" id="{98F48EBF-E340-1230-F2F9-90CB6A7A8F54}"/>
              </a:ext>
            </a:extLst>
          </p:cNvPr>
          <p:cNvSpPr/>
          <p:nvPr/>
        </p:nvSpPr>
        <p:spPr>
          <a:xfrm>
            <a:off x="2643677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6;p32">
            <a:extLst>
              <a:ext uri="{FF2B5EF4-FFF2-40B4-BE49-F238E27FC236}">
                <a16:creationId xmlns:a16="http://schemas.microsoft.com/office/drawing/2014/main" id="{EBAE1887-CF7A-B3DC-62C5-009EED445827}"/>
              </a:ext>
            </a:extLst>
          </p:cNvPr>
          <p:cNvSpPr txBox="1">
            <a:spLocks/>
          </p:cNvSpPr>
          <p:nvPr/>
        </p:nvSpPr>
        <p:spPr>
          <a:xfrm>
            <a:off x="2643677" y="3859559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Scenarios</a:t>
            </a:r>
          </a:p>
        </p:txBody>
      </p:sp>
      <p:sp>
        <p:nvSpPr>
          <p:cNvPr id="20" name="Google Shape;318;p32">
            <a:extLst>
              <a:ext uri="{FF2B5EF4-FFF2-40B4-BE49-F238E27FC236}">
                <a16:creationId xmlns:a16="http://schemas.microsoft.com/office/drawing/2014/main" id="{38ACB09E-5115-A678-7559-56B90A53109F}"/>
              </a:ext>
            </a:extLst>
          </p:cNvPr>
          <p:cNvSpPr txBox="1">
            <a:spLocks/>
          </p:cNvSpPr>
          <p:nvPr/>
        </p:nvSpPr>
        <p:spPr>
          <a:xfrm>
            <a:off x="2636831" y="3215571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4" name="Google Shape;301;p32">
            <a:extLst>
              <a:ext uri="{FF2B5EF4-FFF2-40B4-BE49-F238E27FC236}">
                <a16:creationId xmlns:a16="http://schemas.microsoft.com/office/drawing/2014/main" id="{0ACF4A63-6A4A-586D-7C40-D5C5132E0F5C}"/>
              </a:ext>
            </a:extLst>
          </p:cNvPr>
          <p:cNvSpPr/>
          <p:nvPr/>
        </p:nvSpPr>
        <p:spPr>
          <a:xfrm>
            <a:off x="4667938" y="3069979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16;p32">
            <a:extLst>
              <a:ext uri="{FF2B5EF4-FFF2-40B4-BE49-F238E27FC236}">
                <a16:creationId xmlns:a16="http://schemas.microsoft.com/office/drawing/2014/main" id="{6BAB730D-0198-17BE-FEDE-C87AFF2054E4}"/>
              </a:ext>
            </a:extLst>
          </p:cNvPr>
          <p:cNvSpPr txBox="1">
            <a:spLocks/>
          </p:cNvSpPr>
          <p:nvPr/>
        </p:nvSpPr>
        <p:spPr>
          <a:xfrm>
            <a:off x="4667938" y="3813868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Q&amp;A</a:t>
            </a:r>
          </a:p>
        </p:txBody>
      </p:sp>
      <p:sp>
        <p:nvSpPr>
          <p:cNvPr id="26" name="Google Shape;318;p32">
            <a:extLst>
              <a:ext uri="{FF2B5EF4-FFF2-40B4-BE49-F238E27FC236}">
                <a16:creationId xmlns:a16="http://schemas.microsoft.com/office/drawing/2014/main" id="{5CDAE7A2-CD93-D307-1789-6A2A38BC5325}"/>
              </a:ext>
            </a:extLst>
          </p:cNvPr>
          <p:cNvSpPr txBox="1">
            <a:spLocks/>
          </p:cNvSpPr>
          <p:nvPr/>
        </p:nvSpPr>
        <p:spPr>
          <a:xfrm>
            <a:off x="4661092" y="316988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1895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3174"/>
          </a:schemeClr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4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5000"/>
                    </a14:imgEffect>
                  </a14:imgLayer>
                </a14:imgProps>
              </a:ext>
            </a:extLst>
          </a:blip>
          <a:srcRect t="7820" b="791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1"/>
          <p:cNvSpPr/>
          <p:nvPr/>
        </p:nvSpPr>
        <p:spPr>
          <a:xfrm>
            <a:off x="5094419" y="3745000"/>
            <a:ext cx="3606900" cy="1095000"/>
          </a:xfrm>
          <a:prstGeom prst="round2DiagRect">
            <a:avLst>
              <a:gd name="adj1" fmla="val 13828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1"/>
          <p:cNvSpPr txBox="1">
            <a:spLocks noGrp="1"/>
          </p:cNvSpPr>
          <p:nvPr>
            <p:ph type="title"/>
          </p:nvPr>
        </p:nvSpPr>
        <p:spPr>
          <a:xfrm>
            <a:off x="5149575" y="3976600"/>
            <a:ext cx="32793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Your Turn to Practice!</a:t>
            </a:r>
            <a:endParaRPr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73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3174"/>
          </a:schemeClr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4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5000"/>
                    </a14:imgEffect>
                  </a14:imgLayer>
                </a14:imgProps>
              </a:ext>
            </a:extLst>
          </a:blip>
          <a:srcRect t="7820" b="791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1"/>
          <p:cNvSpPr/>
          <p:nvPr/>
        </p:nvSpPr>
        <p:spPr>
          <a:xfrm>
            <a:off x="1542675" y="941288"/>
            <a:ext cx="6989484" cy="3913100"/>
          </a:xfrm>
          <a:prstGeom prst="round2DiagRect">
            <a:avLst>
              <a:gd name="adj1" fmla="val 13828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1"/>
          <p:cNvSpPr txBox="1">
            <a:spLocks noGrp="1"/>
          </p:cNvSpPr>
          <p:nvPr>
            <p:ph type="title"/>
          </p:nvPr>
        </p:nvSpPr>
        <p:spPr>
          <a:xfrm>
            <a:off x="1758117" y="1024971"/>
            <a:ext cx="6431142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Scenario #1 – Supervisor and Direct Report</a:t>
            </a:r>
            <a:endParaRPr dirty="0"/>
          </a:p>
        </p:txBody>
      </p:sp>
      <p:sp>
        <p:nvSpPr>
          <p:cNvPr id="2" name="Google Shape;576;p37">
            <a:extLst>
              <a:ext uri="{FF2B5EF4-FFF2-40B4-BE49-F238E27FC236}">
                <a16:creationId xmlns:a16="http://schemas.microsoft.com/office/drawing/2014/main" id="{6ED7EFA0-9F58-942A-5F80-F56DE0F40A39}"/>
              </a:ext>
            </a:extLst>
          </p:cNvPr>
          <p:cNvSpPr txBox="1">
            <a:spLocks/>
          </p:cNvSpPr>
          <p:nvPr/>
        </p:nvSpPr>
        <p:spPr>
          <a:xfrm>
            <a:off x="1753032" y="1699201"/>
            <a:ext cx="6431142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Work Sans" pitchFamily="2" charset="77"/>
                <a:ea typeface="Calibri" panose="020F0502020204030204" pitchFamily="34" charset="0"/>
              </a:rPr>
              <a:t>The supervisor needs to provide constructive feedback to a direct report who has been struggling with meeting project deadlines. The goal is to address the issue professionally and offer support.</a:t>
            </a:r>
            <a:r>
              <a:rPr lang="en-US" dirty="0">
                <a:solidFill>
                  <a:schemeClr val="tx1"/>
                </a:solidFill>
                <a:effectLst/>
                <a:latin typeface="Work Sans" pitchFamily="2" charset="77"/>
              </a:rPr>
              <a:t> </a:t>
            </a:r>
            <a:endParaRPr lang="en-US" dirty="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5" name="Google Shape;402;p34">
            <a:extLst>
              <a:ext uri="{FF2B5EF4-FFF2-40B4-BE49-F238E27FC236}">
                <a16:creationId xmlns:a16="http://schemas.microsoft.com/office/drawing/2014/main" id="{6D0969A5-E9D0-0256-7714-3069B27504B1}"/>
              </a:ext>
            </a:extLst>
          </p:cNvPr>
          <p:cNvSpPr txBox="1">
            <a:spLocks/>
          </p:cNvSpPr>
          <p:nvPr/>
        </p:nvSpPr>
        <p:spPr>
          <a:xfrm>
            <a:off x="3304172" y="4024799"/>
            <a:ext cx="345099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Ubuntu"/>
              <a:buNone/>
              <a:defRPr sz="22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dirty="0"/>
              <a:t>What is your response?</a:t>
            </a:r>
          </a:p>
        </p:txBody>
      </p:sp>
      <p:sp>
        <p:nvSpPr>
          <p:cNvPr id="13" name="Google Shape;579;p37">
            <a:extLst>
              <a:ext uri="{FF2B5EF4-FFF2-40B4-BE49-F238E27FC236}">
                <a16:creationId xmlns:a16="http://schemas.microsoft.com/office/drawing/2014/main" id="{F11AE1F1-8CE0-B86D-970D-6C71018F3FD5}"/>
              </a:ext>
            </a:extLst>
          </p:cNvPr>
          <p:cNvSpPr/>
          <p:nvPr/>
        </p:nvSpPr>
        <p:spPr>
          <a:xfrm>
            <a:off x="4567468" y="3147438"/>
            <a:ext cx="798300" cy="798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 descr="A blue circle with a white tick in the middle&#10;&#10;Description automatically generated">
            <a:extLst>
              <a:ext uri="{FF2B5EF4-FFF2-40B4-BE49-F238E27FC236}">
                <a16:creationId xmlns:a16="http://schemas.microsoft.com/office/drawing/2014/main" id="{636654E0-10BD-E4B5-B875-73D497A26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818" y="3249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9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4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5000"/>
                    </a14:imgEffect>
                  </a14:imgLayer>
                </a14:imgProps>
              </a:ext>
            </a:extLst>
          </a:blip>
          <a:srcRect t="7820" b="791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1"/>
          <p:cNvSpPr/>
          <p:nvPr/>
        </p:nvSpPr>
        <p:spPr>
          <a:xfrm>
            <a:off x="1542675" y="941288"/>
            <a:ext cx="6989484" cy="3913100"/>
          </a:xfrm>
          <a:prstGeom prst="round2DiagRect">
            <a:avLst>
              <a:gd name="adj1" fmla="val 13828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1"/>
          <p:cNvSpPr txBox="1">
            <a:spLocks noGrp="1"/>
          </p:cNvSpPr>
          <p:nvPr>
            <p:ph type="title"/>
          </p:nvPr>
        </p:nvSpPr>
        <p:spPr>
          <a:xfrm>
            <a:off x="1758117" y="1024971"/>
            <a:ext cx="6431142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Scenario #2 – Supervisor and Entire Team</a:t>
            </a:r>
            <a:endParaRPr dirty="0"/>
          </a:p>
        </p:txBody>
      </p:sp>
      <p:sp>
        <p:nvSpPr>
          <p:cNvPr id="2" name="Google Shape;576;p37">
            <a:extLst>
              <a:ext uri="{FF2B5EF4-FFF2-40B4-BE49-F238E27FC236}">
                <a16:creationId xmlns:a16="http://schemas.microsoft.com/office/drawing/2014/main" id="{6ED7EFA0-9F58-942A-5F80-F56DE0F40A39}"/>
              </a:ext>
            </a:extLst>
          </p:cNvPr>
          <p:cNvSpPr txBox="1">
            <a:spLocks/>
          </p:cNvSpPr>
          <p:nvPr/>
        </p:nvSpPr>
        <p:spPr>
          <a:xfrm>
            <a:off x="1753032" y="1699201"/>
            <a:ext cx="6431142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Work Sans" pitchFamily="2" charset="77"/>
              </a:rPr>
              <a:t>The supervisor needs to address the entire team regarding a recent change in project priorities. The goal is to communicate the change clearly, address concerns, and maintain team morale. </a:t>
            </a:r>
            <a:endParaRPr lang="en-US" sz="1800" dirty="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3" name="Google Shape;402;p34">
            <a:extLst>
              <a:ext uri="{FF2B5EF4-FFF2-40B4-BE49-F238E27FC236}">
                <a16:creationId xmlns:a16="http://schemas.microsoft.com/office/drawing/2014/main" id="{C45BAA6B-F359-C60F-4709-5730939DB290}"/>
              </a:ext>
            </a:extLst>
          </p:cNvPr>
          <p:cNvSpPr txBox="1">
            <a:spLocks/>
          </p:cNvSpPr>
          <p:nvPr/>
        </p:nvSpPr>
        <p:spPr>
          <a:xfrm>
            <a:off x="3304172" y="4024799"/>
            <a:ext cx="345099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Ubuntu"/>
              <a:buNone/>
              <a:defRPr sz="22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dirty="0"/>
              <a:t>What is your response?</a:t>
            </a:r>
          </a:p>
        </p:txBody>
      </p:sp>
      <p:sp>
        <p:nvSpPr>
          <p:cNvPr id="4" name="Google Shape;579;p37">
            <a:extLst>
              <a:ext uri="{FF2B5EF4-FFF2-40B4-BE49-F238E27FC236}">
                <a16:creationId xmlns:a16="http://schemas.microsoft.com/office/drawing/2014/main" id="{AB0FB952-7A3B-00C3-ADE4-1C4C4434526C}"/>
              </a:ext>
            </a:extLst>
          </p:cNvPr>
          <p:cNvSpPr/>
          <p:nvPr/>
        </p:nvSpPr>
        <p:spPr>
          <a:xfrm>
            <a:off x="4567468" y="3147438"/>
            <a:ext cx="798300" cy="798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A blue circle with a white tick in the middle&#10;&#10;Description automatically generated">
            <a:extLst>
              <a:ext uri="{FF2B5EF4-FFF2-40B4-BE49-F238E27FC236}">
                <a16:creationId xmlns:a16="http://schemas.microsoft.com/office/drawing/2014/main" id="{D6B599D7-CA85-DA75-11FA-3449B34A7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818" y="3249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8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Google Shape;797;p41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5000"/>
                    </a14:imgEffect>
                  </a14:imgLayer>
                </a14:imgProps>
              </a:ext>
            </a:extLst>
          </a:blip>
          <a:srcRect t="7820" b="7912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41"/>
          <p:cNvSpPr/>
          <p:nvPr/>
        </p:nvSpPr>
        <p:spPr>
          <a:xfrm>
            <a:off x="1542675" y="941288"/>
            <a:ext cx="6989484" cy="3913100"/>
          </a:xfrm>
          <a:prstGeom prst="round2DiagRect">
            <a:avLst>
              <a:gd name="adj1" fmla="val 13828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9" name="Google Shape;799;p41"/>
          <p:cNvSpPr txBox="1">
            <a:spLocks noGrp="1"/>
          </p:cNvSpPr>
          <p:nvPr>
            <p:ph type="title"/>
          </p:nvPr>
        </p:nvSpPr>
        <p:spPr>
          <a:xfrm>
            <a:off x="1758117" y="1024971"/>
            <a:ext cx="6431142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Scenario #3 – Supervisor and Parent</a:t>
            </a:r>
            <a:endParaRPr dirty="0"/>
          </a:p>
        </p:txBody>
      </p:sp>
      <p:sp>
        <p:nvSpPr>
          <p:cNvPr id="2" name="Google Shape;576;p37">
            <a:extLst>
              <a:ext uri="{FF2B5EF4-FFF2-40B4-BE49-F238E27FC236}">
                <a16:creationId xmlns:a16="http://schemas.microsoft.com/office/drawing/2014/main" id="{6ED7EFA0-9F58-942A-5F80-F56DE0F40A39}"/>
              </a:ext>
            </a:extLst>
          </p:cNvPr>
          <p:cNvSpPr txBox="1">
            <a:spLocks/>
          </p:cNvSpPr>
          <p:nvPr/>
        </p:nvSpPr>
        <p:spPr>
          <a:xfrm>
            <a:off x="1753032" y="1699201"/>
            <a:ext cx="6431142" cy="12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Work Sans" pitchFamily="2" charset="77"/>
              </a:rPr>
              <a:t>The supervisor needs to meet with a group of parents to discuss a new school policy. The goal is to listen to parents' concerns, provide explanations, and foster a positive relationship</a:t>
            </a:r>
            <a:r>
              <a:rPr lang="en-US" sz="1800" dirty="0">
                <a:effectLst/>
                <a:latin typeface="TimesNewRomanPSMT"/>
              </a:rPr>
              <a:t>. </a:t>
            </a:r>
            <a:endParaRPr lang="en-US" sz="2400" dirty="0"/>
          </a:p>
        </p:txBody>
      </p:sp>
      <p:sp>
        <p:nvSpPr>
          <p:cNvPr id="3" name="Google Shape;402;p34">
            <a:extLst>
              <a:ext uri="{FF2B5EF4-FFF2-40B4-BE49-F238E27FC236}">
                <a16:creationId xmlns:a16="http://schemas.microsoft.com/office/drawing/2014/main" id="{21D3EB44-072A-83DD-D530-4AF17D65BBD0}"/>
              </a:ext>
            </a:extLst>
          </p:cNvPr>
          <p:cNvSpPr txBox="1">
            <a:spLocks/>
          </p:cNvSpPr>
          <p:nvPr/>
        </p:nvSpPr>
        <p:spPr>
          <a:xfrm>
            <a:off x="3304172" y="4024799"/>
            <a:ext cx="345099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Ubuntu"/>
              <a:buNone/>
              <a:defRPr sz="22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dirty="0"/>
              <a:t>What is your response?</a:t>
            </a:r>
          </a:p>
        </p:txBody>
      </p:sp>
      <p:sp>
        <p:nvSpPr>
          <p:cNvPr id="4" name="Google Shape;579;p37">
            <a:extLst>
              <a:ext uri="{FF2B5EF4-FFF2-40B4-BE49-F238E27FC236}">
                <a16:creationId xmlns:a16="http://schemas.microsoft.com/office/drawing/2014/main" id="{47C24938-55EC-6D14-3D04-4D5052780EFD}"/>
              </a:ext>
            </a:extLst>
          </p:cNvPr>
          <p:cNvSpPr/>
          <p:nvPr/>
        </p:nvSpPr>
        <p:spPr>
          <a:xfrm>
            <a:off x="4567468" y="3147438"/>
            <a:ext cx="798300" cy="798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A blue circle with a white tick in the middle&#10;&#10;Description automatically generated">
            <a:extLst>
              <a:ext uri="{FF2B5EF4-FFF2-40B4-BE49-F238E27FC236}">
                <a16:creationId xmlns:a16="http://schemas.microsoft.com/office/drawing/2014/main" id="{76218CB8-E841-D78E-1D58-1BC9AD223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818" y="3249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00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419075" y="1175650"/>
            <a:ext cx="66066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643678" y="1348591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905464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2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303" name="Google Shape;303;p32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306" name="Google Shape;306;p32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309" name="Google Shape;309;p32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830592" y="13514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15"/>
          </p:nvPr>
        </p:nvSpPr>
        <p:spPr>
          <a:xfrm>
            <a:off x="905464" y="3984210"/>
            <a:ext cx="1835104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on School Culture ✅</a:t>
            </a:r>
            <a:endParaRPr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7"/>
          </p:nvPr>
        </p:nvSpPr>
        <p:spPr>
          <a:xfrm>
            <a:off x="898618" y="3215571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9" name="Google Shape;319;p32"/>
          <p:cNvSpPr txBox="1">
            <a:spLocks noGrp="1"/>
          </p:cNvSpPr>
          <p:nvPr>
            <p:ph type="title" idx="2"/>
          </p:nvPr>
        </p:nvSpPr>
        <p:spPr>
          <a:xfrm>
            <a:off x="831017" y="1451395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3"/>
          </p:nvPr>
        </p:nvSpPr>
        <p:spPr>
          <a:xfrm>
            <a:off x="2636831" y="1448503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9"/>
          </p:nvPr>
        </p:nvSpPr>
        <p:spPr>
          <a:xfrm>
            <a:off x="845963" y="2084674"/>
            <a:ext cx="2300489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 ✅</a:t>
            </a:r>
            <a:endParaRPr dirty="0"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13"/>
          </p:nvPr>
        </p:nvSpPr>
        <p:spPr>
          <a:xfrm>
            <a:off x="2536574" y="2236554"/>
            <a:ext cx="288051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Stakeholder Engagement ✅</a:t>
            </a:r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ubTitle" idx="14"/>
          </p:nvPr>
        </p:nvSpPr>
        <p:spPr>
          <a:xfrm>
            <a:off x="4575619" y="2222550"/>
            <a:ext cx="2300489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Communication Styles and Strategies ✅</a:t>
            </a:r>
            <a:endParaRPr dirty="0"/>
          </a:p>
        </p:txBody>
      </p:sp>
      <p:sp>
        <p:nvSpPr>
          <p:cNvPr id="327" name="Google Shape;327;p32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9;p32">
            <a:extLst>
              <a:ext uri="{FF2B5EF4-FFF2-40B4-BE49-F238E27FC236}">
                <a16:creationId xmlns:a16="http://schemas.microsoft.com/office/drawing/2014/main" id="{E772A015-AF1B-D4A3-D048-A528DB5D27C5}"/>
              </a:ext>
            </a:extLst>
          </p:cNvPr>
          <p:cNvSpPr/>
          <p:nvPr/>
        </p:nvSpPr>
        <p:spPr>
          <a:xfrm>
            <a:off x="4661092" y="13468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21;p32">
            <a:extLst>
              <a:ext uri="{FF2B5EF4-FFF2-40B4-BE49-F238E27FC236}">
                <a16:creationId xmlns:a16="http://schemas.microsoft.com/office/drawing/2014/main" id="{9BEAB15D-FFFD-A637-7543-262DB2BBF845}"/>
              </a:ext>
            </a:extLst>
          </p:cNvPr>
          <p:cNvSpPr txBox="1">
            <a:spLocks/>
          </p:cNvSpPr>
          <p:nvPr/>
        </p:nvSpPr>
        <p:spPr>
          <a:xfrm>
            <a:off x="4654245" y="1446795"/>
            <a:ext cx="138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18" name="Google Shape;301;p32">
            <a:extLst>
              <a:ext uri="{FF2B5EF4-FFF2-40B4-BE49-F238E27FC236}">
                <a16:creationId xmlns:a16="http://schemas.microsoft.com/office/drawing/2014/main" id="{98F48EBF-E340-1230-F2F9-90CB6A7A8F54}"/>
              </a:ext>
            </a:extLst>
          </p:cNvPr>
          <p:cNvSpPr/>
          <p:nvPr/>
        </p:nvSpPr>
        <p:spPr>
          <a:xfrm>
            <a:off x="2643677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6;p32">
            <a:extLst>
              <a:ext uri="{FF2B5EF4-FFF2-40B4-BE49-F238E27FC236}">
                <a16:creationId xmlns:a16="http://schemas.microsoft.com/office/drawing/2014/main" id="{EBAE1887-CF7A-B3DC-62C5-009EED445827}"/>
              </a:ext>
            </a:extLst>
          </p:cNvPr>
          <p:cNvSpPr txBox="1">
            <a:spLocks/>
          </p:cNvSpPr>
          <p:nvPr/>
        </p:nvSpPr>
        <p:spPr>
          <a:xfrm>
            <a:off x="2636831" y="3832330"/>
            <a:ext cx="1640049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Scenarios </a:t>
            </a:r>
            <a:r>
              <a:rPr lang="en" dirty="0"/>
              <a:t>✅</a:t>
            </a:r>
            <a:r>
              <a:rPr lang="en-US" dirty="0"/>
              <a:t> </a:t>
            </a:r>
          </a:p>
        </p:txBody>
      </p:sp>
      <p:sp>
        <p:nvSpPr>
          <p:cNvPr id="20" name="Google Shape;318;p32">
            <a:extLst>
              <a:ext uri="{FF2B5EF4-FFF2-40B4-BE49-F238E27FC236}">
                <a16:creationId xmlns:a16="http://schemas.microsoft.com/office/drawing/2014/main" id="{38ACB09E-5115-A678-7559-56B90A53109F}"/>
              </a:ext>
            </a:extLst>
          </p:cNvPr>
          <p:cNvSpPr txBox="1">
            <a:spLocks/>
          </p:cNvSpPr>
          <p:nvPr/>
        </p:nvSpPr>
        <p:spPr>
          <a:xfrm>
            <a:off x="2636831" y="3215571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4" name="Google Shape;301;p32">
            <a:extLst>
              <a:ext uri="{FF2B5EF4-FFF2-40B4-BE49-F238E27FC236}">
                <a16:creationId xmlns:a16="http://schemas.microsoft.com/office/drawing/2014/main" id="{0ACF4A63-6A4A-586D-7C40-D5C5132E0F5C}"/>
              </a:ext>
            </a:extLst>
          </p:cNvPr>
          <p:cNvSpPr/>
          <p:nvPr/>
        </p:nvSpPr>
        <p:spPr>
          <a:xfrm>
            <a:off x="4667938" y="3069979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16;p32">
            <a:extLst>
              <a:ext uri="{FF2B5EF4-FFF2-40B4-BE49-F238E27FC236}">
                <a16:creationId xmlns:a16="http://schemas.microsoft.com/office/drawing/2014/main" id="{6BAB730D-0198-17BE-FEDE-C87AFF2054E4}"/>
              </a:ext>
            </a:extLst>
          </p:cNvPr>
          <p:cNvSpPr txBox="1">
            <a:spLocks/>
          </p:cNvSpPr>
          <p:nvPr/>
        </p:nvSpPr>
        <p:spPr>
          <a:xfrm>
            <a:off x="4667938" y="3813868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Q&amp;A</a:t>
            </a:r>
          </a:p>
        </p:txBody>
      </p:sp>
      <p:sp>
        <p:nvSpPr>
          <p:cNvPr id="26" name="Google Shape;318;p32">
            <a:extLst>
              <a:ext uri="{FF2B5EF4-FFF2-40B4-BE49-F238E27FC236}">
                <a16:creationId xmlns:a16="http://schemas.microsoft.com/office/drawing/2014/main" id="{5CDAE7A2-CD93-D307-1789-6A2A38BC5325}"/>
              </a:ext>
            </a:extLst>
          </p:cNvPr>
          <p:cNvSpPr txBox="1">
            <a:spLocks/>
          </p:cNvSpPr>
          <p:nvPr/>
        </p:nvSpPr>
        <p:spPr>
          <a:xfrm>
            <a:off x="4661092" y="316988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4019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5"/>
          <p:cNvGrpSpPr/>
          <p:nvPr/>
        </p:nvGrpSpPr>
        <p:grpSpPr>
          <a:xfrm>
            <a:off x="371096" y="1061520"/>
            <a:ext cx="688022" cy="314213"/>
            <a:chOff x="222921" y="2366932"/>
            <a:chExt cx="688022" cy="314213"/>
          </a:xfrm>
        </p:grpSpPr>
        <p:sp>
          <p:nvSpPr>
            <p:cNvPr id="430" name="Google Shape;430;p35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5"/>
          <p:cNvSpPr/>
          <p:nvPr/>
        </p:nvSpPr>
        <p:spPr>
          <a:xfrm>
            <a:off x="419075" y="1175600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5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436" name="Google Shape;436;p35"/>
          <p:cNvSpPr/>
          <p:nvPr/>
        </p:nvSpPr>
        <p:spPr>
          <a:xfrm>
            <a:off x="1211650" y="3442275"/>
            <a:ext cx="4668300" cy="409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35"/>
          <p:cNvSpPr txBox="1">
            <a:spLocks noGrp="1"/>
          </p:cNvSpPr>
          <p:nvPr>
            <p:ph type="subTitle" idx="1"/>
          </p:nvPr>
        </p:nvSpPr>
        <p:spPr>
          <a:xfrm>
            <a:off x="1276587" y="3465784"/>
            <a:ext cx="4538425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Write in your questions!</a:t>
            </a:r>
            <a:endParaRPr sz="1200"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title"/>
          </p:nvPr>
        </p:nvSpPr>
        <p:spPr>
          <a:xfrm>
            <a:off x="1076975" y="250570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</a:rPr>
              <a:t>Q&amp;A</a:t>
            </a:r>
            <a:endParaRPr sz="2400" dirty="0"/>
          </a:p>
        </p:txBody>
      </p:sp>
      <p:grpSp>
        <p:nvGrpSpPr>
          <p:cNvPr id="522" name="Google Shape;522;p35"/>
          <p:cNvGrpSpPr/>
          <p:nvPr/>
        </p:nvGrpSpPr>
        <p:grpSpPr>
          <a:xfrm>
            <a:off x="715099" y="4214789"/>
            <a:ext cx="496556" cy="302273"/>
            <a:chOff x="267324" y="3231764"/>
            <a:chExt cx="496556" cy="302273"/>
          </a:xfrm>
        </p:grpSpPr>
        <p:sp>
          <p:nvSpPr>
            <p:cNvPr id="523" name="Google Shape;523;p35"/>
            <p:cNvSpPr/>
            <p:nvPr/>
          </p:nvSpPr>
          <p:spPr>
            <a:xfrm flipH="1">
              <a:off x="267324" y="3390095"/>
              <a:ext cx="331116" cy="143943"/>
            </a:xfrm>
            <a:custGeom>
              <a:avLst/>
              <a:gdLst/>
              <a:ahLst/>
              <a:cxnLst/>
              <a:rect l="l" t="t" r="r" b="b"/>
              <a:pathLst>
                <a:path w="9873" h="4292" extrusionOk="0">
                  <a:moveTo>
                    <a:pt x="0" y="0"/>
                  </a:moveTo>
                  <a:lnTo>
                    <a:pt x="0" y="4292"/>
                  </a:lnTo>
                  <a:lnTo>
                    <a:pt x="9873" y="4292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 flipH="1">
              <a:off x="432966" y="3231764"/>
              <a:ext cx="330915" cy="144144"/>
            </a:xfrm>
            <a:custGeom>
              <a:avLst/>
              <a:gdLst/>
              <a:ahLst/>
              <a:cxnLst/>
              <a:rect l="l" t="t" r="r" b="b"/>
              <a:pathLst>
                <a:path w="9867" h="4298" extrusionOk="0">
                  <a:moveTo>
                    <a:pt x="0" y="1"/>
                  </a:moveTo>
                  <a:lnTo>
                    <a:pt x="0" y="4297"/>
                  </a:lnTo>
                  <a:lnTo>
                    <a:pt x="9867" y="4297"/>
                  </a:lnTo>
                  <a:lnTo>
                    <a:pt x="9867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5"/>
          <p:cNvGrpSpPr/>
          <p:nvPr/>
        </p:nvGrpSpPr>
        <p:grpSpPr>
          <a:xfrm>
            <a:off x="7575412" y="1954562"/>
            <a:ext cx="853496" cy="472543"/>
            <a:chOff x="2975612" y="3769337"/>
            <a:chExt cx="853496" cy="472543"/>
          </a:xfrm>
        </p:grpSpPr>
        <p:sp>
          <p:nvSpPr>
            <p:cNvPr id="526" name="Google Shape;526;p35"/>
            <p:cNvSpPr/>
            <p:nvPr/>
          </p:nvSpPr>
          <p:spPr>
            <a:xfrm flipH="1">
              <a:off x="349799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4"/>
                  </a:lnTo>
                  <a:lnTo>
                    <a:pt x="9873" y="4294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 flipH="1">
              <a:off x="314105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1"/>
                  </a:moveTo>
                  <a:lnTo>
                    <a:pt x="0" y="4294"/>
                  </a:lnTo>
                  <a:lnTo>
                    <a:pt x="9872" y="4294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 flipH="1">
              <a:off x="3321853" y="4097903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0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 flipH="1">
              <a:off x="2975612" y="3769337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3"/>
                  </a:lnTo>
                  <a:lnTo>
                    <a:pt x="9873" y="4293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>
            <a:off x="2136180" y="535004"/>
            <a:ext cx="853529" cy="472376"/>
            <a:chOff x="841855" y="1120679"/>
            <a:chExt cx="853529" cy="472376"/>
          </a:xfrm>
        </p:grpSpPr>
        <p:sp>
          <p:nvSpPr>
            <p:cNvPr id="531" name="Google Shape;531;p35"/>
            <p:cNvSpPr/>
            <p:nvPr/>
          </p:nvSpPr>
          <p:spPr>
            <a:xfrm flipH="1">
              <a:off x="1364303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flipH="1">
              <a:off x="1007497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 flipH="1">
              <a:off x="1188130" y="1449078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 flipH="1">
              <a:off x="841855" y="1120679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0"/>
                  </a:moveTo>
                  <a:lnTo>
                    <a:pt x="0" y="4293"/>
                  </a:lnTo>
                  <a:lnTo>
                    <a:pt x="9872" y="4293"/>
                  </a:lnTo>
                  <a:lnTo>
                    <a:pt x="9872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5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5"/>
          <p:cNvSpPr/>
          <p:nvPr/>
        </p:nvSpPr>
        <p:spPr>
          <a:xfrm>
            <a:off x="7953450" y="89297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129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419075" y="1175650"/>
            <a:ext cx="66066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643678" y="1348591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905464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2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303" name="Google Shape;303;p32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306" name="Google Shape;306;p32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309" name="Google Shape;309;p32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830592" y="13514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15"/>
          </p:nvPr>
        </p:nvSpPr>
        <p:spPr>
          <a:xfrm>
            <a:off x="905464" y="3984210"/>
            <a:ext cx="1835104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on School Culture ✅</a:t>
            </a:r>
            <a:endParaRPr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7"/>
          </p:nvPr>
        </p:nvSpPr>
        <p:spPr>
          <a:xfrm>
            <a:off x="898618" y="3215571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9" name="Google Shape;319;p32"/>
          <p:cNvSpPr txBox="1">
            <a:spLocks noGrp="1"/>
          </p:cNvSpPr>
          <p:nvPr>
            <p:ph type="title" idx="2"/>
          </p:nvPr>
        </p:nvSpPr>
        <p:spPr>
          <a:xfrm>
            <a:off x="831017" y="1451395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3"/>
          </p:nvPr>
        </p:nvSpPr>
        <p:spPr>
          <a:xfrm>
            <a:off x="2636831" y="1448503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9"/>
          </p:nvPr>
        </p:nvSpPr>
        <p:spPr>
          <a:xfrm>
            <a:off x="845963" y="2084674"/>
            <a:ext cx="2300489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 ✅</a:t>
            </a:r>
            <a:endParaRPr dirty="0"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13"/>
          </p:nvPr>
        </p:nvSpPr>
        <p:spPr>
          <a:xfrm>
            <a:off x="2536574" y="2236554"/>
            <a:ext cx="288051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Stakeholder Engagement ✅</a:t>
            </a:r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ubTitle" idx="14"/>
          </p:nvPr>
        </p:nvSpPr>
        <p:spPr>
          <a:xfrm>
            <a:off x="4575619" y="2222550"/>
            <a:ext cx="2300489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Communication Styles and Strategies ✅</a:t>
            </a:r>
            <a:endParaRPr dirty="0"/>
          </a:p>
        </p:txBody>
      </p:sp>
      <p:sp>
        <p:nvSpPr>
          <p:cNvPr id="327" name="Google Shape;327;p32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9;p32">
            <a:extLst>
              <a:ext uri="{FF2B5EF4-FFF2-40B4-BE49-F238E27FC236}">
                <a16:creationId xmlns:a16="http://schemas.microsoft.com/office/drawing/2014/main" id="{E772A015-AF1B-D4A3-D048-A528DB5D27C5}"/>
              </a:ext>
            </a:extLst>
          </p:cNvPr>
          <p:cNvSpPr/>
          <p:nvPr/>
        </p:nvSpPr>
        <p:spPr>
          <a:xfrm>
            <a:off x="4661092" y="13468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21;p32">
            <a:extLst>
              <a:ext uri="{FF2B5EF4-FFF2-40B4-BE49-F238E27FC236}">
                <a16:creationId xmlns:a16="http://schemas.microsoft.com/office/drawing/2014/main" id="{9BEAB15D-FFFD-A637-7543-262DB2BBF845}"/>
              </a:ext>
            </a:extLst>
          </p:cNvPr>
          <p:cNvSpPr txBox="1">
            <a:spLocks/>
          </p:cNvSpPr>
          <p:nvPr/>
        </p:nvSpPr>
        <p:spPr>
          <a:xfrm>
            <a:off x="4654245" y="1446795"/>
            <a:ext cx="138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18" name="Google Shape;301;p32">
            <a:extLst>
              <a:ext uri="{FF2B5EF4-FFF2-40B4-BE49-F238E27FC236}">
                <a16:creationId xmlns:a16="http://schemas.microsoft.com/office/drawing/2014/main" id="{98F48EBF-E340-1230-F2F9-90CB6A7A8F54}"/>
              </a:ext>
            </a:extLst>
          </p:cNvPr>
          <p:cNvSpPr/>
          <p:nvPr/>
        </p:nvSpPr>
        <p:spPr>
          <a:xfrm>
            <a:off x="2643677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6;p32">
            <a:extLst>
              <a:ext uri="{FF2B5EF4-FFF2-40B4-BE49-F238E27FC236}">
                <a16:creationId xmlns:a16="http://schemas.microsoft.com/office/drawing/2014/main" id="{EBAE1887-CF7A-B3DC-62C5-009EED445827}"/>
              </a:ext>
            </a:extLst>
          </p:cNvPr>
          <p:cNvSpPr txBox="1">
            <a:spLocks/>
          </p:cNvSpPr>
          <p:nvPr/>
        </p:nvSpPr>
        <p:spPr>
          <a:xfrm>
            <a:off x="2649438" y="3809610"/>
            <a:ext cx="1640049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Scenarios </a:t>
            </a:r>
            <a:r>
              <a:rPr lang="en" dirty="0"/>
              <a:t>✅</a:t>
            </a:r>
            <a:r>
              <a:rPr lang="en-US" dirty="0"/>
              <a:t> </a:t>
            </a:r>
          </a:p>
        </p:txBody>
      </p:sp>
      <p:sp>
        <p:nvSpPr>
          <p:cNvPr id="20" name="Google Shape;318;p32">
            <a:extLst>
              <a:ext uri="{FF2B5EF4-FFF2-40B4-BE49-F238E27FC236}">
                <a16:creationId xmlns:a16="http://schemas.microsoft.com/office/drawing/2014/main" id="{38ACB09E-5115-A678-7559-56B90A53109F}"/>
              </a:ext>
            </a:extLst>
          </p:cNvPr>
          <p:cNvSpPr txBox="1">
            <a:spLocks/>
          </p:cNvSpPr>
          <p:nvPr/>
        </p:nvSpPr>
        <p:spPr>
          <a:xfrm>
            <a:off x="2636831" y="3215571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4" name="Google Shape;301;p32">
            <a:extLst>
              <a:ext uri="{FF2B5EF4-FFF2-40B4-BE49-F238E27FC236}">
                <a16:creationId xmlns:a16="http://schemas.microsoft.com/office/drawing/2014/main" id="{0ACF4A63-6A4A-586D-7C40-D5C5132E0F5C}"/>
              </a:ext>
            </a:extLst>
          </p:cNvPr>
          <p:cNvSpPr/>
          <p:nvPr/>
        </p:nvSpPr>
        <p:spPr>
          <a:xfrm>
            <a:off x="4667938" y="3069979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16;p32">
            <a:extLst>
              <a:ext uri="{FF2B5EF4-FFF2-40B4-BE49-F238E27FC236}">
                <a16:creationId xmlns:a16="http://schemas.microsoft.com/office/drawing/2014/main" id="{6BAB730D-0198-17BE-FEDE-C87AFF2054E4}"/>
              </a:ext>
            </a:extLst>
          </p:cNvPr>
          <p:cNvSpPr txBox="1">
            <a:spLocks/>
          </p:cNvSpPr>
          <p:nvPr/>
        </p:nvSpPr>
        <p:spPr>
          <a:xfrm>
            <a:off x="4667938" y="3813868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Q&amp;A </a:t>
            </a:r>
            <a:r>
              <a:rPr lang="en" dirty="0"/>
              <a:t>✅</a:t>
            </a:r>
            <a:endParaRPr lang="en-US" dirty="0"/>
          </a:p>
        </p:txBody>
      </p:sp>
      <p:sp>
        <p:nvSpPr>
          <p:cNvPr id="26" name="Google Shape;318;p32">
            <a:extLst>
              <a:ext uri="{FF2B5EF4-FFF2-40B4-BE49-F238E27FC236}">
                <a16:creationId xmlns:a16="http://schemas.microsoft.com/office/drawing/2014/main" id="{5CDAE7A2-CD93-D307-1789-6A2A38BC5325}"/>
              </a:ext>
            </a:extLst>
          </p:cNvPr>
          <p:cNvSpPr txBox="1">
            <a:spLocks/>
          </p:cNvSpPr>
          <p:nvPr/>
        </p:nvSpPr>
        <p:spPr>
          <a:xfrm>
            <a:off x="4661092" y="316988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55455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0"/>
          <p:cNvSpPr/>
          <p:nvPr/>
        </p:nvSpPr>
        <p:spPr>
          <a:xfrm>
            <a:off x="2641100" y="1359925"/>
            <a:ext cx="6869100" cy="2502000"/>
          </a:xfrm>
          <a:prstGeom prst="round2DiagRect">
            <a:avLst>
              <a:gd name="adj1" fmla="val 13828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0"/>
          <p:cNvSpPr txBox="1">
            <a:spLocks noGrp="1"/>
          </p:cNvSpPr>
          <p:nvPr>
            <p:ph type="title"/>
          </p:nvPr>
        </p:nvSpPr>
        <p:spPr>
          <a:xfrm>
            <a:off x="3054100" y="3175950"/>
            <a:ext cx="5374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—James </a:t>
            </a:r>
            <a:r>
              <a:rPr lang="en" dirty="0" err="1">
                <a:solidFill>
                  <a:schemeClr val="accent1"/>
                </a:solidFill>
              </a:rPr>
              <a:t>Humes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41" name="Google Shape;741;p40"/>
          <p:cNvSpPr txBox="1">
            <a:spLocks noGrp="1"/>
          </p:cNvSpPr>
          <p:nvPr>
            <p:ph type="subTitle" idx="1"/>
          </p:nvPr>
        </p:nvSpPr>
        <p:spPr>
          <a:xfrm>
            <a:off x="3054100" y="1517675"/>
            <a:ext cx="5374800" cy="16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“The art of communication is the language of leadership.”</a:t>
            </a:r>
            <a:endParaRPr dirty="0"/>
          </a:p>
        </p:txBody>
      </p:sp>
      <p:grpSp>
        <p:nvGrpSpPr>
          <p:cNvPr id="742" name="Google Shape;742;p40"/>
          <p:cNvGrpSpPr/>
          <p:nvPr/>
        </p:nvGrpSpPr>
        <p:grpSpPr>
          <a:xfrm>
            <a:off x="644976" y="2564116"/>
            <a:ext cx="2203000" cy="2662850"/>
            <a:chOff x="644976" y="2564116"/>
            <a:chExt cx="2203000" cy="2662850"/>
          </a:xfrm>
        </p:grpSpPr>
        <p:sp>
          <p:nvSpPr>
            <p:cNvPr id="743" name="Google Shape;743;p40"/>
            <p:cNvSpPr/>
            <p:nvPr/>
          </p:nvSpPr>
          <p:spPr>
            <a:xfrm>
              <a:off x="644976" y="2564116"/>
              <a:ext cx="2203000" cy="2662850"/>
            </a:xfrm>
            <a:custGeom>
              <a:avLst/>
              <a:gdLst/>
              <a:ahLst/>
              <a:cxnLst/>
              <a:rect l="l" t="t" r="r" b="b"/>
              <a:pathLst>
                <a:path w="88120" h="106514" extrusionOk="0">
                  <a:moveTo>
                    <a:pt x="18401" y="13843"/>
                  </a:moveTo>
                  <a:cubicBezTo>
                    <a:pt x="16052" y="19177"/>
                    <a:pt x="10686" y="32956"/>
                    <a:pt x="7733" y="40322"/>
                  </a:cubicBezTo>
                  <a:cubicBezTo>
                    <a:pt x="4780" y="47688"/>
                    <a:pt x="1542" y="53308"/>
                    <a:pt x="685" y="58039"/>
                  </a:cubicBezTo>
                  <a:cubicBezTo>
                    <a:pt x="-172" y="62770"/>
                    <a:pt x="2114" y="65945"/>
                    <a:pt x="2590" y="68707"/>
                  </a:cubicBezTo>
                  <a:cubicBezTo>
                    <a:pt x="3066" y="71469"/>
                    <a:pt x="3796" y="70707"/>
                    <a:pt x="3542" y="74612"/>
                  </a:cubicBezTo>
                  <a:cubicBezTo>
                    <a:pt x="3288" y="78517"/>
                    <a:pt x="1542" y="87312"/>
                    <a:pt x="1066" y="92138"/>
                  </a:cubicBezTo>
                  <a:cubicBezTo>
                    <a:pt x="590" y="96964"/>
                    <a:pt x="399" y="101314"/>
                    <a:pt x="685" y="103568"/>
                  </a:cubicBezTo>
                  <a:cubicBezTo>
                    <a:pt x="971" y="105822"/>
                    <a:pt x="-1982" y="105188"/>
                    <a:pt x="2780" y="105664"/>
                  </a:cubicBezTo>
                  <a:cubicBezTo>
                    <a:pt x="7543" y="106140"/>
                    <a:pt x="18497" y="106426"/>
                    <a:pt x="29260" y="106426"/>
                  </a:cubicBezTo>
                  <a:cubicBezTo>
                    <a:pt x="40023" y="106426"/>
                    <a:pt x="60375" y="106775"/>
                    <a:pt x="67360" y="105664"/>
                  </a:cubicBezTo>
                  <a:cubicBezTo>
                    <a:pt x="74345" y="104553"/>
                    <a:pt x="68789" y="105600"/>
                    <a:pt x="71170" y="99758"/>
                  </a:cubicBezTo>
                  <a:cubicBezTo>
                    <a:pt x="73551" y="93916"/>
                    <a:pt x="80060" y="76232"/>
                    <a:pt x="81647" y="70612"/>
                  </a:cubicBezTo>
                  <a:cubicBezTo>
                    <a:pt x="83235" y="64992"/>
                    <a:pt x="81171" y="66897"/>
                    <a:pt x="80695" y="66040"/>
                  </a:cubicBezTo>
                  <a:cubicBezTo>
                    <a:pt x="80219" y="65183"/>
                    <a:pt x="78790" y="68580"/>
                    <a:pt x="78790" y="65468"/>
                  </a:cubicBezTo>
                  <a:cubicBezTo>
                    <a:pt x="78790" y="62357"/>
                    <a:pt x="79901" y="51054"/>
                    <a:pt x="80695" y="47371"/>
                  </a:cubicBezTo>
                  <a:cubicBezTo>
                    <a:pt x="81489" y="43688"/>
                    <a:pt x="82377" y="44735"/>
                    <a:pt x="83552" y="43370"/>
                  </a:cubicBezTo>
                  <a:cubicBezTo>
                    <a:pt x="84727" y="42005"/>
                    <a:pt x="87140" y="41243"/>
                    <a:pt x="87743" y="39179"/>
                  </a:cubicBezTo>
                  <a:cubicBezTo>
                    <a:pt x="88346" y="37115"/>
                    <a:pt x="88220" y="32830"/>
                    <a:pt x="87172" y="30988"/>
                  </a:cubicBezTo>
                  <a:cubicBezTo>
                    <a:pt x="86124" y="29147"/>
                    <a:pt x="82568" y="30099"/>
                    <a:pt x="81457" y="28130"/>
                  </a:cubicBezTo>
                  <a:cubicBezTo>
                    <a:pt x="80346" y="26162"/>
                    <a:pt x="80980" y="20892"/>
                    <a:pt x="80504" y="19177"/>
                  </a:cubicBezTo>
                  <a:cubicBezTo>
                    <a:pt x="80028" y="17463"/>
                    <a:pt x="79520" y="17430"/>
                    <a:pt x="78599" y="17843"/>
                  </a:cubicBezTo>
                  <a:cubicBezTo>
                    <a:pt x="77678" y="18256"/>
                    <a:pt x="75837" y="19526"/>
                    <a:pt x="74980" y="21653"/>
                  </a:cubicBezTo>
                  <a:cubicBezTo>
                    <a:pt x="74123" y="23780"/>
                    <a:pt x="74155" y="28194"/>
                    <a:pt x="73456" y="30607"/>
                  </a:cubicBezTo>
                  <a:cubicBezTo>
                    <a:pt x="72758" y="33020"/>
                    <a:pt x="71297" y="33972"/>
                    <a:pt x="70789" y="36131"/>
                  </a:cubicBezTo>
                  <a:cubicBezTo>
                    <a:pt x="70281" y="38290"/>
                    <a:pt x="70916" y="39846"/>
                    <a:pt x="70408" y="43561"/>
                  </a:cubicBezTo>
                  <a:cubicBezTo>
                    <a:pt x="69900" y="47276"/>
                    <a:pt x="68440" y="55340"/>
                    <a:pt x="67741" y="58420"/>
                  </a:cubicBezTo>
                  <a:cubicBezTo>
                    <a:pt x="67043" y="61500"/>
                    <a:pt x="66757" y="62103"/>
                    <a:pt x="66217" y="62039"/>
                  </a:cubicBezTo>
                  <a:cubicBezTo>
                    <a:pt x="65677" y="61976"/>
                    <a:pt x="65137" y="59309"/>
                    <a:pt x="64502" y="58039"/>
                  </a:cubicBezTo>
                  <a:cubicBezTo>
                    <a:pt x="63867" y="56769"/>
                    <a:pt x="63391" y="55499"/>
                    <a:pt x="62407" y="54419"/>
                  </a:cubicBezTo>
                  <a:cubicBezTo>
                    <a:pt x="61423" y="53340"/>
                    <a:pt x="60915" y="53086"/>
                    <a:pt x="58597" y="51562"/>
                  </a:cubicBezTo>
                  <a:cubicBezTo>
                    <a:pt x="56279" y="50038"/>
                    <a:pt x="50596" y="46609"/>
                    <a:pt x="48500" y="45275"/>
                  </a:cubicBezTo>
                  <a:cubicBezTo>
                    <a:pt x="46405" y="43942"/>
                    <a:pt x="46056" y="44037"/>
                    <a:pt x="46024" y="43561"/>
                  </a:cubicBezTo>
                  <a:cubicBezTo>
                    <a:pt x="45992" y="43085"/>
                    <a:pt x="47294" y="42799"/>
                    <a:pt x="48310" y="42418"/>
                  </a:cubicBezTo>
                  <a:cubicBezTo>
                    <a:pt x="49326" y="42037"/>
                    <a:pt x="51072" y="41624"/>
                    <a:pt x="52120" y="41275"/>
                  </a:cubicBezTo>
                  <a:cubicBezTo>
                    <a:pt x="53168" y="40926"/>
                    <a:pt x="53802" y="40862"/>
                    <a:pt x="54596" y="40322"/>
                  </a:cubicBezTo>
                  <a:cubicBezTo>
                    <a:pt x="55390" y="39782"/>
                    <a:pt x="56438" y="39433"/>
                    <a:pt x="56882" y="38036"/>
                  </a:cubicBezTo>
                  <a:cubicBezTo>
                    <a:pt x="57327" y="36639"/>
                    <a:pt x="56723" y="33655"/>
                    <a:pt x="57263" y="31940"/>
                  </a:cubicBezTo>
                  <a:cubicBezTo>
                    <a:pt x="57803" y="30226"/>
                    <a:pt x="59804" y="28892"/>
                    <a:pt x="60121" y="27749"/>
                  </a:cubicBezTo>
                  <a:cubicBezTo>
                    <a:pt x="60439" y="26606"/>
                    <a:pt x="59676" y="25844"/>
                    <a:pt x="59168" y="25082"/>
                  </a:cubicBezTo>
                  <a:cubicBezTo>
                    <a:pt x="58660" y="24320"/>
                    <a:pt x="57581" y="24384"/>
                    <a:pt x="57073" y="23177"/>
                  </a:cubicBezTo>
                  <a:cubicBezTo>
                    <a:pt x="56565" y="21971"/>
                    <a:pt x="55993" y="19526"/>
                    <a:pt x="56120" y="17843"/>
                  </a:cubicBezTo>
                  <a:cubicBezTo>
                    <a:pt x="56247" y="16160"/>
                    <a:pt x="57486" y="14764"/>
                    <a:pt x="57835" y="13081"/>
                  </a:cubicBezTo>
                  <a:cubicBezTo>
                    <a:pt x="58184" y="11398"/>
                    <a:pt x="58470" y="9335"/>
                    <a:pt x="58216" y="7747"/>
                  </a:cubicBezTo>
                  <a:cubicBezTo>
                    <a:pt x="57962" y="6160"/>
                    <a:pt x="57708" y="4794"/>
                    <a:pt x="56311" y="3556"/>
                  </a:cubicBezTo>
                  <a:cubicBezTo>
                    <a:pt x="54914" y="2318"/>
                    <a:pt x="53136" y="825"/>
                    <a:pt x="49834" y="317"/>
                  </a:cubicBezTo>
                  <a:cubicBezTo>
                    <a:pt x="46532" y="-191"/>
                    <a:pt x="39928" y="64"/>
                    <a:pt x="36499" y="508"/>
                  </a:cubicBezTo>
                  <a:cubicBezTo>
                    <a:pt x="33070" y="953"/>
                    <a:pt x="31705" y="1682"/>
                    <a:pt x="29260" y="2984"/>
                  </a:cubicBezTo>
                  <a:cubicBezTo>
                    <a:pt x="26815" y="4286"/>
                    <a:pt x="23640" y="6508"/>
                    <a:pt x="21830" y="8318"/>
                  </a:cubicBezTo>
                  <a:cubicBezTo>
                    <a:pt x="20020" y="10128"/>
                    <a:pt x="20751" y="8509"/>
                    <a:pt x="18401" y="13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4" name="Google Shape;744;p40"/>
            <p:cNvGrpSpPr/>
            <p:nvPr/>
          </p:nvGrpSpPr>
          <p:grpSpPr>
            <a:xfrm>
              <a:off x="715109" y="2623175"/>
              <a:ext cx="2096600" cy="2520201"/>
              <a:chOff x="884300" y="2623250"/>
              <a:chExt cx="1430150" cy="1719100"/>
            </a:xfrm>
          </p:grpSpPr>
          <p:sp>
            <p:nvSpPr>
              <p:cNvPr id="745" name="Google Shape;745;p40"/>
              <p:cNvSpPr/>
              <p:nvPr/>
            </p:nvSpPr>
            <p:spPr>
              <a:xfrm>
                <a:off x="1770400" y="3306925"/>
                <a:ext cx="411250" cy="856850"/>
              </a:xfrm>
              <a:custGeom>
                <a:avLst/>
                <a:gdLst/>
                <a:ahLst/>
                <a:cxnLst/>
                <a:rect l="l" t="t" r="r" b="b"/>
                <a:pathLst>
                  <a:path w="16450" h="34274" extrusionOk="0">
                    <a:moveTo>
                      <a:pt x="12542" y="0"/>
                    </a:moveTo>
                    <a:cubicBezTo>
                      <a:pt x="10780" y="7147"/>
                      <a:pt x="9290" y="14174"/>
                      <a:pt x="8024" y="21422"/>
                    </a:cubicBezTo>
                    <a:cubicBezTo>
                      <a:pt x="7226" y="18706"/>
                      <a:pt x="6427" y="15990"/>
                      <a:pt x="5629" y="13276"/>
                    </a:cubicBezTo>
                    <a:cubicBezTo>
                      <a:pt x="5289" y="12115"/>
                      <a:pt x="4941" y="10941"/>
                      <a:pt x="4321" y="9904"/>
                    </a:cubicBezTo>
                    <a:cubicBezTo>
                      <a:pt x="3428" y="8404"/>
                      <a:pt x="2024" y="7285"/>
                      <a:pt x="593" y="6290"/>
                    </a:cubicBezTo>
                    <a:cubicBezTo>
                      <a:pt x="395" y="6152"/>
                      <a:pt x="198" y="6019"/>
                      <a:pt x="1" y="5886"/>
                    </a:cubicBezTo>
                    <a:lnTo>
                      <a:pt x="1" y="5886"/>
                    </a:lnTo>
                    <a:cubicBezTo>
                      <a:pt x="1193" y="8307"/>
                      <a:pt x="2629" y="11813"/>
                      <a:pt x="2973" y="15175"/>
                    </a:cubicBezTo>
                    <a:cubicBezTo>
                      <a:pt x="3578" y="21165"/>
                      <a:pt x="367" y="26334"/>
                      <a:pt x="367" y="26334"/>
                    </a:cubicBezTo>
                    <a:cubicBezTo>
                      <a:pt x="367" y="26334"/>
                      <a:pt x="5584" y="34274"/>
                      <a:pt x="8833" y="34274"/>
                    </a:cubicBezTo>
                    <a:cubicBezTo>
                      <a:pt x="9418" y="34274"/>
                      <a:pt x="9938" y="34017"/>
                      <a:pt x="10353" y="33412"/>
                    </a:cubicBezTo>
                    <a:cubicBezTo>
                      <a:pt x="13078" y="29435"/>
                      <a:pt x="16450" y="698"/>
                      <a:pt x="16450" y="698"/>
                    </a:cubicBezTo>
                    <a:cubicBezTo>
                      <a:pt x="15152" y="358"/>
                      <a:pt x="13858" y="239"/>
                      <a:pt x="12542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0"/>
              <p:cNvSpPr/>
              <p:nvPr/>
            </p:nvSpPr>
            <p:spPr>
              <a:xfrm>
                <a:off x="2080250" y="2919850"/>
                <a:ext cx="2342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9368" h="17365" extrusionOk="0">
                    <a:moveTo>
                      <a:pt x="3837" y="1"/>
                    </a:moveTo>
                    <a:cubicBezTo>
                      <a:pt x="3829" y="1"/>
                      <a:pt x="3821" y="1"/>
                      <a:pt x="3813" y="3"/>
                    </a:cubicBezTo>
                    <a:cubicBezTo>
                      <a:pt x="2959" y="136"/>
                      <a:pt x="1872" y="8727"/>
                      <a:pt x="1872" y="8727"/>
                    </a:cubicBezTo>
                    <a:cubicBezTo>
                      <a:pt x="1872" y="8727"/>
                      <a:pt x="739" y="9961"/>
                      <a:pt x="372" y="10580"/>
                    </a:cubicBezTo>
                    <a:cubicBezTo>
                      <a:pt x="0" y="11204"/>
                      <a:pt x="148" y="15483"/>
                      <a:pt x="148" y="15483"/>
                    </a:cubicBezTo>
                    <a:lnTo>
                      <a:pt x="3914" y="17365"/>
                    </a:lnTo>
                    <a:lnTo>
                      <a:pt x="5813" y="14658"/>
                    </a:lnTo>
                    <a:cubicBezTo>
                      <a:pt x="5813" y="14658"/>
                      <a:pt x="9368" y="12727"/>
                      <a:pt x="8684" y="9149"/>
                    </a:cubicBezTo>
                    <a:cubicBezTo>
                      <a:pt x="8303" y="7158"/>
                      <a:pt x="3821" y="6943"/>
                      <a:pt x="3821" y="6943"/>
                    </a:cubicBezTo>
                    <a:cubicBezTo>
                      <a:pt x="3821" y="6943"/>
                      <a:pt x="4650" y="1"/>
                      <a:pt x="3837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0"/>
              <p:cNvSpPr/>
              <p:nvPr/>
            </p:nvSpPr>
            <p:spPr>
              <a:xfrm>
                <a:off x="1226725" y="2727250"/>
                <a:ext cx="595075" cy="898250"/>
              </a:xfrm>
              <a:custGeom>
                <a:avLst/>
                <a:gdLst/>
                <a:ahLst/>
                <a:cxnLst/>
                <a:rect l="l" t="t" r="r" b="b"/>
                <a:pathLst>
                  <a:path w="23803" h="35930" extrusionOk="0">
                    <a:moveTo>
                      <a:pt x="19230" y="1"/>
                    </a:moveTo>
                    <a:lnTo>
                      <a:pt x="9174" y="1629"/>
                    </a:lnTo>
                    <a:lnTo>
                      <a:pt x="1" y="19509"/>
                    </a:lnTo>
                    <a:cubicBezTo>
                      <a:pt x="2799" y="23132"/>
                      <a:pt x="12735" y="35930"/>
                      <a:pt x="12735" y="35930"/>
                    </a:cubicBezTo>
                    <a:lnTo>
                      <a:pt x="14826" y="25174"/>
                    </a:lnTo>
                    <a:cubicBezTo>
                      <a:pt x="14611" y="25027"/>
                      <a:pt x="14418" y="24848"/>
                      <a:pt x="14270" y="24628"/>
                    </a:cubicBezTo>
                    <a:cubicBezTo>
                      <a:pt x="13844" y="23963"/>
                      <a:pt x="13904" y="22734"/>
                      <a:pt x="14046" y="21954"/>
                    </a:cubicBezTo>
                    <a:lnTo>
                      <a:pt x="14046" y="21954"/>
                    </a:lnTo>
                    <a:cubicBezTo>
                      <a:pt x="14826" y="21966"/>
                      <a:pt x="15612" y="22043"/>
                      <a:pt x="16393" y="22043"/>
                    </a:cubicBezTo>
                    <a:cubicBezTo>
                      <a:pt x="16784" y="22043"/>
                      <a:pt x="17173" y="22024"/>
                      <a:pt x="17560" y="21967"/>
                    </a:cubicBezTo>
                    <a:cubicBezTo>
                      <a:pt x="18449" y="21844"/>
                      <a:pt x="19389" y="21633"/>
                      <a:pt x="20028" y="21000"/>
                    </a:cubicBezTo>
                    <a:cubicBezTo>
                      <a:pt x="20348" y="20683"/>
                      <a:pt x="20568" y="20275"/>
                      <a:pt x="20744" y="19863"/>
                    </a:cubicBezTo>
                    <a:cubicBezTo>
                      <a:pt x="20986" y="19285"/>
                      <a:pt x="21142" y="18669"/>
                      <a:pt x="21248" y="18046"/>
                    </a:cubicBezTo>
                    <a:cubicBezTo>
                      <a:pt x="20312" y="17528"/>
                      <a:pt x="19527" y="16730"/>
                      <a:pt x="19018" y="15784"/>
                    </a:cubicBezTo>
                    <a:lnTo>
                      <a:pt x="19018" y="15784"/>
                    </a:lnTo>
                    <a:cubicBezTo>
                      <a:pt x="19720" y="16334"/>
                      <a:pt x="20523" y="16743"/>
                      <a:pt x="21377" y="17000"/>
                    </a:cubicBezTo>
                    <a:cubicBezTo>
                      <a:pt x="21436" y="16234"/>
                      <a:pt x="21445" y="15464"/>
                      <a:pt x="21440" y="14716"/>
                    </a:cubicBezTo>
                    <a:cubicBezTo>
                      <a:pt x="22321" y="14358"/>
                      <a:pt x="23215" y="13698"/>
                      <a:pt x="23803" y="12955"/>
                    </a:cubicBezTo>
                    <a:cubicBezTo>
                      <a:pt x="22698" y="12441"/>
                      <a:pt x="21963" y="11340"/>
                      <a:pt x="21578" y="10184"/>
                    </a:cubicBezTo>
                    <a:cubicBezTo>
                      <a:pt x="21197" y="9023"/>
                      <a:pt x="21115" y="7794"/>
                      <a:pt x="20977" y="6583"/>
                    </a:cubicBezTo>
                    <a:cubicBezTo>
                      <a:pt x="20812" y="5166"/>
                      <a:pt x="20564" y="3757"/>
                      <a:pt x="20234" y="2372"/>
                    </a:cubicBezTo>
                    <a:cubicBezTo>
                      <a:pt x="20037" y="1528"/>
                      <a:pt x="19789" y="661"/>
                      <a:pt x="19230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0"/>
              <p:cNvSpPr/>
              <p:nvPr/>
            </p:nvSpPr>
            <p:spPr>
              <a:xfrm>
                <a:off x="1032800" y="3214975"/>
                <a:ext cx="827075" cy="1127375"/>
              </a:xfrm>
              <a:custGeom>
                <a:avLst/>
                <a:gdLst/>
                <a:ahLst/>
                <a:cxnLst/>
                <a:rect l="l" t="t" r="r" b="b"/>
                <a:pathLst>
                  <a:path w="33083" h="45095" extrusionOk="0">
                    <a:moveTo>
                      <a:pt x="7758" y="0"/>
                    </a:moveTo>
                    <a:lnTo>
                      <a:pt x="1" y="15119"/>
                    </a:lnTo>
                    <a:lnTo>
                      <a:pt x="8249" y="45094"/>
                    </a:lnTo>
                    <a:lnTo>
                      <a:pt x="29871" y="45094"/>
                    </a:lnTo>
                    <a:lnTo>
                      <a:pt x="29871" y="30012"/>
                    </a:lnTo>
                    <a:cubicBezTo>
                      <a:pt x="29871" y="30012"/>
                      <a:pt x="33082" y="24843"/>
                      <a:pt x="32477" y="18853"/>
                    </a:cubicBezTo>
                    <a:cubicBezTo>
                      <a:pt x="32133" y="15491"/>
                      <a:pt x="30697" y="11985"/>
                      <a:pt x="29505" y="9564"/>
                    </a:cubicBezTo>
                    <a:cubicBezTo>
                      <a:pt x="27597" y="8280"/>
                      <a:pt x="25588" y="7142"/>
                      <a:pt x="23505" y="6165"/>
                    </a:cubicBezTo>
                    <a:cubicBezTo>
                      <a:pt x="23189" y="6018"/>
                      <a:pt x="22867" y="5862"/>
                      <a:pt x="22583" y="5665"/>
                    </a:cubicBezTo>
                    <a:lnTo>
                      <a:pt x="20492" y="16421"/>
                    </a:lnTo>
                    <a:cubicBezTo>
                      <a:pt x="20492" y="16421"/>
                      <a:pt x="10556" y="3623"/>
                      <a:pt x="7758" y="0"/>
                    </a:cubicBezTo>
                    <a:close/>
                  </a:path>
                </a:pathLst>
              </a:custGeom>
              <a:solidFill>
                <a:srgbClr val="2C5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0"/>
              <p:cNvSpPr/>
              <p:nvPr/>
            </p:nvSpPr>
            <p:spPr>
              <a:xfrm>
                <a:off x="891650" y="3592925"/>
                <a:ext cx="458050" cy="749425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9977" extrusionOk="0">
                    <a:moveTo>
                      <a:pt x="5647" y="1"/>
                    </a:moveTo>
                    <a:cubicBezTo>
                      <a:pt x="5647" y="1"/>
                      <a:pt x="3473" y="1478"/>
                      <a:pt x="1826" y="11115"/>
                    </a:cubicBezTo>
                    <a:cubicBezTo>
                      <a:pt x="174" y="20752"/>
                      <a:pt x="1" y="29976"/>
                      <a:pt x="1" y="29976"/>
                    </a:cubicBezTo>
                    <a:lnTo>
                      <a:pt x="17183" y="29976"/>
                    </a:lnTo>
                    <a:lnTo>
                      <a:pt x="18321" y="24747"/>
                    </a:lnTo>
                    <a:lnTo>
                      <a:pt x="6862" y="23619"/>
                    </a:lnTo>
                    <a:cubicBezTo>
                      <a:pt x="6862" y="23619"/>
                      <a:pt x="10766" y="15546"/>
                      <a:pt x="10510" y="9377"/>
                    </a:cubicBezTo>
                    <a:cubicBezTo>
                      <a:pt x="10248" y="3212"/>
                      <a:pt x="5647" y="1"/>
                      <a:pt x="5647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0"/>
              <p:cNvSpPr/>
              <p:nvPr/>
            </p:nvSpPr>
            <p:spPr>
              <a:xfrm>
                <a:off x="884300" y="2623250"/>
                <a:ext cx="919050" cy="1146525"/>
              </a:xfrm>
              <a:custGeom>
                <a:avLst/>
                <a:gdLst/>
                <a:ahLst/>
                <a:cxnLst/>
                <a:rect l="l" t="t" r="r" b="b"/>
                <a:pathLst>
                  <a:path w="36762" h="45861" extrusionOk="0">
                    <a:moveTo>
                      <a:pt x="25143" y="0"/>
                    </a:moveTo>
                    <a:cubicBezTo>
                      <a:pt x="25080" y="0"/>
                      <a:pt x="25015" y="0"/>
                      <a:pt x="24950" y="0"/>
                    </a:cubicBezTo>
                    <a:cubicBezTo>
                      <a:pt x="21794" y="14"/>
                      <a:pt x="17221" y="1390"/>
                      <a:pt x="14477" y="4624"/>
                    </a:cubicBezTo>
                    <a:cubicBezTo>
                      <a:pt x="12472" y="6991"/>
                      <a:pt x="11496" y="10032"/>
                      <a:pt x="10463" y="12959"/>
                    </a:cubicBezTo>
                    <a:cubicBezTo>
                      <a:pt x="8060" y="19806"/>
                      <a:pt x="5152" y="26458"/>
                      <a:pt x="2272" y="33118"/>
                    </a:cubicBezTo>
                    <a:cubicBezTo>
                      <a:pt x="1519" y="34856"/>
                      <a:pt x="762" y="36609"/>
                      <a:pt x="381" y="38466"/>
                    </a:cubicBezTo>
                    <a:cubicBezTo>
                      <a:pt x="1" y="40320"/>
                      <a:pt x="19" y="42306"/>
                      <a:pt x="776" y="44044"/>
                    </a:cubicBezTo>
                    <a:cubicBezTo>
                      <a:pt x="523" y="41834"/>
                      <a:pt x="1308" y="39531"/>
                      <a:pt x="2854" y="37934"/>
                    </a:cubicBezTo>
                    <a:lnTo>
                      <a:pt x="2854" y="37934"/>
                    </a:lnTo>
                    <a:cubicBezTo>
                      <a:pt x="1533" y="40007"/>
                      <a:pt x="1992" y="43595"/>
                      <a:pt x="2941" y="45861"/>
                    </a:cubicBezTo>
                    <a:cubicBezTo>
                      <a:pt x="4014" y="42402"/>
                      <a:pt x="6500" y="38114"/>
                      <a:pt x="9248" y="35747"/>
                    </a:cubicBezTo>
                    <a:cubicBezTo>
                      <a:pt x="11996" y="33384"/>
                      <a:pt x="15014" y="31316"/>
                      <a:pt x="17477" y="28655"/>
                    </a:cubicBezTo>
                    <a:cubicBezTo>
                      <a:pt x="19225" y="26765"/>
                      <a:pt x="20665" y="24609"/>
                      <a:pt x="22005" y="22412"/>
                    </a:cubicBezTo>
                    <a:cubicBezTo>
                      <a:pt x="24317" y="18633"/>
                      <a:pt x="26504" y="14674"/>
                      <a:pt x="26656" y="10247"/>
                    </a:cubicBezTo>
                    <a:cubicBezTo>
                      <a:pt x="26882" y="10265"/>
                      <a:pt x="27108" y="10274"/>
                      <a:pt x="27334" y="10274"/>
                    </a:cubicBezTo>
                    <a:cubicBezTo>
                      <a:pt x="29894" y="10274"/>
                      <a:pt x="32446" y="9141"/>
                      <a:pt x="34073" y="7161"/>
                    </a:cubicBezTo>
                    <a:cubicBezTo>
                      <a:pt x="34179" y="7624"/>
                      <a:pt x="34316" y="7936"/>
                      <a:pt x="34422" y="8399"/>
                    </a:cubicBezTo>
                    <a:cubicBezTo>
                      <a:pt x="34788" y="8082"/>
                      <a:pt x="35004" y="7620"/>
                      <a:pt x="35105" y="7142"/>
                    </a:cubicBezTo>
                    <a:cubicBezTo>
                      <a:pt x="35206" y="6670"/>
                      <a:pt x="35201" y="6179"/>
                      <a:pt x="35192" y="5697"/>
                    </a:cubicBezTo>
                    <a:lnTo>
                      <a:pt x="35192" y="5697"/>
                    </a:lnTo>
                    <a:cubicBezTo>
                      <a:pt x="35555" y="6661"/>
                      <a:pt x="35807" y="7647"/>
                      <a:pt x="35862" y="8674"/>
                    </a:cubicBezTo>
                    <a:cubicBezTo>
                      <a:pt x="36761" y="7239"/>
                      <a:pt x="36490" y="5280"/>
                      <a:pt x="35527" y="3885"/>
                    </a:cubicBezTo>
                    <a:cubicBezTo>
                      <a:pt x="34564" y="2486"/>
                      <a:pt x="33027" y="1587"/>
                      <a:pt x="31441" y="996"/>
                    </a:cubicBezTo>
                    <a:cubicBezTo>
                      <a:pt x="29714" y="352"/>
                      <a:pt x="28352" y="0"/>
                      <a:pt x="25143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1677725" y="2958775"/>
                <a:ext cx="38700" cy="383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33" extrusionOk="0">
                    <a:moveTo>
                      <a:pt x="767" y="0"/>
                    </a:moveTo>
                    <a:cubicBezTo>
                      <a:pt x="764" y="0"/>
                      <a:pt x="761" y="0"/>
                      <a:pt x="758" y="0"/>
                    </a:cubicBezTo>
                    <a:cubicBezTo>
                      <a:pt x="337" y="10"/>
                      <a:pt x="1" y="358"/>
                      <a:pt x="6" y="781"/>
                    </a:cubicBezTo>
                    <a:cubicBezTo>
                      <a:pt x="15" y="1197"/>
                      <a:pt x="355" y="1533"/>
                      <a:pt x="770" y="1533"/>
                    </a:cubicBezTo>
                    <a:cubicBezTo>
                      <a:pt x="775" y="1533"/>
                      <a:pt x="780" y="1533"/>
                      <a:pt x="786" y="1533"/>
                    </a:cubicBezTo>
                    <a:cubicBezTo>
                      <a:pt x="1207" y="1528"/>
                      <a:pt x="1548" y="1175"/>
                      <a:pt x="1538" y="753"/>
                    </a:cubicBezTo>
                    <a:cubicBezTo>
                      <a:pt x="1533" y="333"/>
                      <a:pt x="1189" y="0"/>
                      <a:pt x="767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0"/>
              <p:cNvSpPr/>
              <p:nvPr/>
            </p:nvSpPr>
            <p:spPr>
              <a:xfrm>
                <a:off x="1635075" y="2906725"/>
                <a:ext cx="10085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354" extrusionOk="0">
                    <a:moveTo>
                      <a:pt x="3102" y="1"/>
                    </a:moveTo>
                    <a:cubicBezTo>
                      <a:pt x="2995" y="1"/>
                      <a:pt x="2887" y="7"/>
                      <a:pt x="2780" y="18"/>
                    </a:cubicBezTo>
                    <a:cubicBezTo>
                      <a:pt x="2354" y="64"/>
                      <a:pt x="1950" y="244"/>
                      <a:pt x="1588" y="458"/>
                    </a:cubicBezTo>
                    <a:cubicBezTo>
                      <a:pt x="1221" y="674"/>
                      <a:pt x="896" y="949"/>
                      <a:pt x="625" y="1271"/>
                    </a:cubicBezTo>
                    <a:cubicBezTo>
                      <a:pt x="358" y="1592"/>
                      <a:pt x="138" y="1955"/>
                      <a:pt x="0" y="2340"/>
                    </a:cubicBezTo>
                    <a:lnTo>
                      <a:pt x="28" y="2353"/>
                    </a:lnTo>
                    <a:cubicBezTo>
                      <a:pt x="221" y="1991"/>
                      <a:pt x="460" y="1661"/>
                      <a:pt x="749" y="1385"/>
                    </a:cubicBezTo>
                    <a:cubicBezTo>
                      <a:pt x="1033" y="1101"/>
                      <a:pt x="1363" y="867"/>
                      <a:pt x="1717" y="697"/>
                    </a:cubicBezTo>
                    <a:cubicBezTo>
                      <a:pt x="2075" y="523"/>
                      <a:pt x="2460" y="441"/>
                      <a:pt x="2835" y="358"/>
                    </a:cubicBezTo>
                    <a:cubicBezTo>
                      <a:pt x="3221" y="271"/>
                      <a:pt x="3611" y="234"/>
                      <a:pt x="4029" y="211"/>
                    </a:cubicBezTo>
                    <a:lnTo>
                      <a:pt x="4033" y="174"/>
                    </a:lnTo>
                    <a:cubicBezTo>
                      <a:pt x="3741" y="54"/>
                      <a:pt x="3423" y="1"/>
                      <a:pt x="3102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0"/>
              <p:cNvSpPr/>
              <p:nvPr/>
            </p:nvSpPr>
            <p:spPr>
              <a:xfrm>
                <a:off x="1407000" y="2941325"/>
                <a:ext cx="125575" cy="161275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6451" extrusionOk="0">
                    <a:moveTo>
                      <a:pt x="2322" y="1"/>
                    </a:moveTo>
                    <a:cubicBezTo>
                      <a:pt x="2164" y="1"/>
                      <a:pt x="2007" y="24"/>
                      <a:pt x="1853" y="75"/>
                    </a:cubicBezTo>
                    <a:cubicBezTo>
                      <a:pt x="1307" y="263"/>
                      <a:pt x="949" y="744"/>
                      <a:pt x="716" y="1235"/>
                    </a:cubicBezTo>
                    <a:cubicBezTo>
                      <a:pt x="0" y="2758"/>
                      <a:pt x="303" y="4694"/>
                      <a:pt x="1601" y="5845"/>
                    </a:cubicBezTo>
                    <a:cubicBezTo>
                      <a:pt x="1950" y="6153"/>
                      <a:pt x="2381" y="6410"/>
                      <a:pt x="2858" y="6446"/>
                    </a:cubicBezTo>
                    <a:cubicBezTo>
                      <a:pt x="2900" y="6449"/>
                      <a:pt x="2941" y="6451"/>
                      <a:pt x="2982" y="6451"/>
                    </a:cubicBezTo>
                    <a:cubicBezTo>
                      <a:pt x="3788" y="6451"/>
                      <a:pt x="4491" y="5814"/>
                      <a:pt x="4747" y="5097"/>
                    </a:cubicBezTo>
                    <a:cubicBezTo>
                      <a:pt x="5001" y="4414"/>
                      <a:pt x="5023" y="3538"/>
                      <a:pt x="4762" y="2859"/>
                    </a:cubicBezTo>
                    <a:cubicBezTo>
                      <a:pt x="4505" y="2180"/>
                      <a:pt x="4372" y="1424"/>
                      <a:pt x="3913" y="827"/>
                    </a:cubicBezTo>
                    <a:cubicBezTo>
                      <a:pt x="3548" y="353"/>
                      <a:pt x="2934" y="1"/>
                      <a:pt x="2322" y="1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0"/>
              <p:cNvSpPr/>
              <p:nvPr/>
            </p:nvSpPr>
            <p:spPr>
              <a:xfrm>
                <a:off x="1434525" y="2972425"/>
                <a:ext cx="70775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4501" extrusionOk="0">
                    <a:moveTo>
                      <a:pt x="1385" y="0"/>
                    </a:moveTo>
                    <a:cubicBezTo>
                      <a:pt x="1345" y="0"/>
                      <a:pt x="1303" y="0"/>
                      <a:pt x="1266" y="10"/>
                    </a:cubicBezTo>
                    <a:cubicBezTo>
                      <a:pt x="845" y="70"/>
                      <a:pt x="464" y="478"/>
                      <a:pt x="358" y="973"/>
                    </a:cubicBezTo>
                    <a:cubicBezTo>
                      <a:pt x="358" y="973"/>
                      <a:pt x="0" y="1945"/>
                      <a:pt x="491" y="3115"/>
                    </a:cubicBezTo>
                    <a:cubicBezTo>
                      <a:pt x="982" y="4280"/>
                      <a:pt x="2363" y="4501"/>
                      <a:pt x="2363" y="4501"/>
                    </a:cubicBezTo>
                    <a:cubicBezTo>
                      <a:pt x="2088" y="4289"/>
                      <a:pt x="1817" y="4005"/>
                      <a:pt x="1762" y="3606"/>
                    </a:cubicBezTo>
                    <a:cubicBezTo>
                      <a:pt x="1753" y="3542"/>
                      <a:pt x="1747" y="3472"/>
                      <a:pt x="1775" y="3413"/>
                    </a:cubicBezTo>
                    <a:cubicBezTo>
                      <a:pt x="1798" y="3358"/>
                      <a:pt x="1840" y="3322"/>
                      <a:pt x="1885" y="3290"/>
                    </a:cubicBezTo>
                    <a:cubicBezTo>
                      <a:pt x="2170" y="3065"/>
                      <a:pt x="2496" y="2913"/>
                      <a:pt x="2831" y="2849"/>
                    </a:cubicBezTo>
                    <a:cubicBezTo>
                      <a:pt x="2799" y="2202"/>
                      <a:pt x="2761" y="1533"/>
                      <a:pt x="2524" y="959"/>
                    </a:cubicBezTo>
                    <a:cubicBezTo>
                      <a:pt x="2308" y="432"/>
                      <a:pt x="1872" y="0"/>
                      <a:pt x="1385" y="0"/>
                    </a:cubicBezTo>
                    <a:close/>
                  </a:path>
                </a:pathLst>
              </a:custGeom>
              <a:solidFill>
                <a:srgbClr val="F03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0"/>
              <p:cNvSpPr/>
              <p:nvPr/>
            </p:nvSpPr>
            <p:spPr>
              <a:xfrm>
                <a:off x="1443475" y="2970825"/>
                <a:ext cx="64000" cy="1141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4565" extrusionOk="0">
                    <a:moveTo>
                      <a:pt x="1044" y="0"/>
                    </a:moveTo>
                    <a:cubicBezTo>
                      <a:pt x="941" y="0"/>
                      <a:pt x="839" y="18"/>
                      <a:pt x="743" y="55"/>
                    </a:cubicBezTo>
                    <a:cubicBezTo>
                      <a:pt x="536" y="134"/>
                      <a:pt x="367" y="284"/>
                      <a:pt x="239" y="454"/>
                    </a:cubicBezTo>
                    <a:cubicBezTo>
                      <a:pt x="115" y="629"/>
                      <a:pt x="32" y="830"/>
                      <a:pt x="0" y="1037"/>
                    </a:cubicBezTo>
                    <a:cubicBezTo>
                      <a:pt x="60" y="839"/>
                      <a:pt x="156" y="647"/>
                      <a:pt x="289" y="496"/>
                    </a:cubicBezTo>
                    <a:cubicBezTo>
                      <a:pt x="422" y="339"/>
                      <a:pt x="591" y="216"/>
                      <a:pt x="780" y="161"/>
                    </a:cubicBezTo>
                    <a:cubicBezTo>
                      <a:pt x="853" y="138"/>
                      <a:pt x="928" y="127"/>
                      <a:pt x="1003" y="127"/>
                    </a:cubicBezTo>
                    <a:cubicBezTo>
                      <a:pt x="1121" y="127"/>
                      <a:pt x="1239" y="154"/>
                      <a:pt x="1349" y="202"/>
                    </a:cubicBezTo>
                    <a:cubicBezTo>
                      <a:pt x="1523" y="284"/>
                      <a:pt x="1679" y="418"/>
                      <a:pt x="1802" y="574"/>
                    </a:cubicBezTo>
                    <a:cubicBezTo>
                      <a:pt x="2055" y="886"/>
                      <a:pt x="2188" y="1280"/>
                      <a:pt x="2261" y="1684"/>
                    </a:cubicBezTo>
                    <a:cubicBezTo>
                      <a:pt x="2335" y="2062"/>
                      <a:pt x="2360" y="2456"/>
                      <a:pt x="2386" y="2850"/>
                    </a:cubicBezTo>
                    <a:lnTo>
                      <a:pt x="2386" y="2850"/>
                    </a:lnTo>
                    <a:cubicBezTo>
                      <a:pt x="2196" y="2894"/>
                      <a:pt x="2016" y="2966"/>
                      <a:pt x="1849" y="3060"/>
                    </a:cubicBezTo>
                    <a:cubicBezTo>
                      <a:pt x="1753" y="3115"/>
                      <a:pt x="1660" y="3174"/>
                      <a:pt x="1573" y="3239"/>
                    </a:cubicBezTo>
                    <a:cubicBezTo>
                      <a:pt x="1533" y="3271"/>
                      <a:pt x="1491" y="3303"/>
                      <a:pt x="1445" y="3339"/>
                    </a:cubicBezTo>
                    <a:cubicBezTo>
                      <a:pt x="1404" y="3381"/>
                      <a:pt x="1362" y="3441"/>
                      <a:pt x="1349" y="3504"/>
                    </a:cubicBezTo>
                    <a:cubicBezTo>
                      <a:pt x="1334" y="3569"/>
                      <a:pt x="1344" y="3629"/>
                      <a:pt x="1353" y="3680"/>
                    </a:cubicBezTo>
                    <a:cubicBezTo>
                      <a:pt x="1362" y="3735"/>
                      <a:pt x="1376" y="3790"/>
                      <a:pt x="1395" y="3839"/>
                    </a:cubicBezTo>
                    <a:cubicBezTo>
                      <a:pt x="1431" y="3945"/>
                      <a:pt x="1482" y="4042"/>
                      <a:pt x="1546" y="4129"/>
                    </a:cubicBezTo>
                    <a:cubicBezTo>
                      <a:pt x="1670" y="4307"/>
                      <a:pt x="1830" y="4450"/>
                      <a:pt x="2005" y="4565"/>
                    </a:cubicBezTo>
                    <a:cubicBezTo>
                      <a:pt x="1849" y="4427"/>
                      <a:pt x="1702" y="4275"/>
                      <a:pt x="1596" y="4097"/>
                    </a:cubicBezTo>
                    <a:cubicBezTo>
                      <a:pt x="1546" y="4010"/>
                      <a:pt x="1505" y="3913"/>
                      <a:pt x="1482" y="3817"/>
                    </a:cubicBezTo>
                    <a:cubicBezTo>
                      <a:pt x="1459" y="3720"/>
                      <a:pt x="1436" y="3610"/>
                      <a:pt x="1459" y="3528"/>
                    </a:cubicBezTo>
                    <a:cubicBezTo>
                      <a:pt x="1468" y="3491"/>
                      <a:pt x="1491" y="3459"/>
                      <a:pt x="1527" y="3432"/>
                    </a:cubicBezTo>
                    <a:cubicBezTo>
                      <a:pt x="1565" y="3404"/>
                      <a:pt x="1605" y="3371"/>
                      <a:pt x="1651" y="3344"/>
                    </a:cubicBezTo>
                    <a:cubicBezTo>
                      <a:pt x="1734" y="3284"/>
                      <a:pt x="1821" y="3234"/>
                      <a:pt x="1912" y="3189"/>
                    </a:cubicBezTo>
                    <a:cubicBezTo>
                      <a:pt x="2096" y="3096"/>
                      <a:pt x="2289" y="3032"/>
                      <a:pt x="2490" y="2996"/>
                    </a:cubicBezTo>
                    <a:lnTo>
                      <a:pt x="2560" y="2982"/>
                    </a:lnTo>
                    <a:lnTo>
                      <a:pt x="2555" y="2909"/>
                    </a:lnTo>
                    <a:cubicBezTo>
                      <a:pt x="2541" y="2491"/>
                      <a:pt x="2518" y="2069"/>
                      <a:pt x="2441" y="1647"/>
                    </a:cubicBezTo>
                    <a:cubicBezTo>
                      <a:pt x="2403" y="1436"/>
                      <a:pt x="2344" y="1230"/>
                      <a:pt x="2266" y="1028"/>
                    </a:cubicBezTo>
                    <a:cubicBezTo>
                      <a:pt x="2188" y="826"/>
                      <a:pt x="2069" y="638"/>
                      <a:pt x="1931" y="468"/>
                    </a:cubicBezTo>
                    <a:cubicBezTo>
                      <a:pt x="1857" y="386"/>
                      <a:pt x="1780" y="308"/>
                      <a:pt x="1692" y="239"/>
                    </a:cubicBezTo>
                    <a:cubicBezTo>
                      <a:pt x="1605" y="170"/>
                      <a:pt x="1509" y="115"/>
                      <a:pt x="1404" y="74"/>
                    </a:cubicBezTo>
                    <a:cubicBezTo>
                      <a:pt x="1291" y="26"/>
                      <a:pt x="1167" y="0"/>
                      <a:pt x="1044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0"/>
              <p:cNvSpPr/>
              <p:nvPr/>
            </p:nvSpPr>
            <p:spPr>
              <a:xfrm>
                <a:off x="1518575" y="3271825"/>
                <a:ext cx="5930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226" extrusionOk="0">
                    <a:moveTo>
                      <a:pt x="0" y="1"/>
                    </a:moveTo>
                    <a:lnTo>
                      <a:pt x="2266" y="1226"/>
                    </a:lnTo>
                    <a:lnTo>
                      <a:pt x="2372" y="17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0"/>
              <p:cNvSpPr/>
              <p:nvPr/>
            </p:nvSpPr>
            <p:spPr>
              <a:xfrm>
                <a:off x="1281075" y="3330200"/>
                <a:ext cx="339575" cy="369500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4780" extrusionOk="0">
                    <a:moveTo>
                      <a:pt x="14" y="1"/>
                    </a:moveTo>
                    <a:lnTo>
                      <a:pt x="1" y="15"/>
                    </a:lnTo>
                    <a:cubicBezTo>
                      <a:pt x="5" y="19"/>
                      <a:pt x="24" y="42"/>
                      <a:pt x="52" y="74"/>
                    </a:cubicBezTo>
                    <a:cubicBezTo>
                      <a:pt x="492" y="610"/>
                      <a:pt x="3340" y="4281"/>
                      <a:pt x="6079" y="7821"/>
                    </a:cubicBezTo>
                    <a:cubicBezTo>
                      <a:pt x="8817" y="11358"/>
                      <a:pt x="11446" y="14762"/>
                      <a:pt x="11446" y="14762"/>
                    </a:cubicBezTo>
                    <a:lnTo>
                      <a:pt x="11455" y="14780"/>
                    </a:lnTo>
                    <a:lnTo>
                      <a:pt x="13583" y="1556"/>
                    </a:lnTo>
                    <a:lnTo>
                      <a:pt x="13565" y="1556"/>
                    </a:lnTo>
                    <a:lnTo>
                      <a:pt x="11444" y="14733"/>
                    </a:lnTo>
                    <a:lnTo>
                      <a:pt x="11444" y="14733"/>
                    </a:lnTo>
                    <a:cubicBezTo>
                      <a:pt x="11224" y="14448"/>
                      <a:pt x="8537" y="10971"/>
                      <a:pt x="5827" y="7469"/>
                    </a:cubicBezTo>
                    <a:cubicBezTo>
                      <a:pt x="4409" y="5638"/>
                      <a:pt x="2987" y="3803"/>
                      <a:pt x="1904" y="2409"/>
                    </a:cubicBezTo>
                    <a:cubicBezTo>
                      <a:pt x="1363" y="1711"/>
                      <a:pt x="905" y="1125"/>
                      <a:pt x="575" y="703"/>
                    </a:cubicBezTo>
                    <a:cubicBezTo>
                      <a:pt x="409" y="496"/>
                      <a:pt x="276" y="326"/>
                      <a:pt x="179" y="208"/>
                    </a:cubicBezTo>
                    <a:cubicBezTo>
                      <a:pt x="134" y="148"/>
                      <a:pt x="97" y="97"/>
                      <a:pt x="65" y="66"/>
                    </a:cubicBezTo>
                    <a:cubicBezTo>
                      <a:pt x="37" y="28"/>
                      <a:pt x="20" y="11"/>
                      <a:pt x="14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0"/>
              <p:cNvSpPr/>
              <p:nvPr/>
            </p:nvSpPr>
            <p:spPr>
              <a:xfrm>
                <a:off x="924675" y="4180875"/>
                <a:ext cx="16045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6418" h="1794" extrusionOk="0">
                    <a:moveTo>
                      <a:pt x="5143" y="1"/>
                    </a:moveTo>
                    <a:lnTo>
                      <a:pt x="4716" y="5"/>
                    </a:lnTo>
                    <a:cubicBezTo>
                      <a:pt x="4148" y="23"/>
                      <a:pt x="3578" y="115"/>
                      <a:pt x="3024" y="253"/>
                    </a:cubicBezTo>
                    <a:cubicBezTo>
                      <a:pt x="2473" y="399"/>
                      <a:pt x="1932" y="596"/>
                      <a:pt x="1423" y="854"/>
                    </a:cubicBezTo>
                    <a:cubicBezTo>
                      <a:pt x="913" y="1115"/>
                      <a:pt x="432" y="1426"/>
                      <a:pt x="1" y="1794"/>
                    </a:cubicBezTo>
                    <a:cubicBezTo>
                      <a:pt x="460" y="1464"/>
                      <a:pt x="950" y="1174"/>
                      <a:pt x="1459" y="931"/>
                    </a:cubicBezTo>
                    <a:cubicBezTo>
                      <a:pt x="1973" y="693"/>
                      <a:pt x="2505" y="496"/>
                      <a:pt x="3051" y="363"/>
                    </a:cubicBezTo>
                    <a:cubicBezTo>
                      <a:pt x="3597" y="215"/>
                      <a:pt x="4156" y="128"/>
                      <a:pt x="4720" y="92"/>
                    </a:cubicBezTo>
                    <a:lnTo>
                      <a:pt x="5143" y="73"/>
                    </a:lnTo>
                    <a:lnTo>
                      <a:pt x="5569" y="73"/>
                    </a:lnTo>
                    <a:lnTo>
                      <a:pt x="5992" y="92"/>
                    </a:lnTo>
                    <a:lnTo>
                      <a:pt x="6418" y="133"/>
                    </a:lnTo>
                    <a:lnTo>
                      <a:pt x="5996" y="64"/>
                    </a:lnTo>
                    <a:lnTo>
                      <a:pt x="5569" y="18"/>
                    </a:lnTo>
                    <a:lnTo>
                      <a:pt x="5143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0"/>
              <p:cNvSpPr/>
              <p:nvPr/>
            </p:nvSpPr>
            <p:spPr>
              <a:xfrm>
                <a:off x="1235800" y="2735625"/>
                <a:ext cx="8050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5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87"/>
                      <a:pt x="211" y="170"/>
                      <a:pt x="317" y="252"/>
                    </a:cubicBezTo>
                    <a:cubicBezTo>
                      <a:pt x="317" y="252"/>
                      <a:pt x="317" y="248"/>
                      <a:pt x="321" y="248"/>
                    </a:cubicBezTo>
                    <a:cubicBezTo>
                      <a:pt x="211" y="166"/>
                      <a:pt x="106" y="87"/>
                      <a:pt x="0" y="0"/>
                    </a:cubicBezTo>
                    <a:close/>
                  </a:path>
                </a:pathLst>
              </a:custGeom>
              <a:solidFill>
                <a:srgbClr val="DAF2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0"/>
              <p:cNvSpPr/>
              <p:nvPr/>
            </p:nvSpPr>
            <p:spPr>
              <a:xfrm>
                <a:off x="1243700" y="2686450"/>
                <a:ext cx="4956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5156" extrusionOk="0">
                    <a:moveTo>
                      <a:pt x="19826" y="0"/>
                    </a:moveTo>
                    <a:cubicBezTo>
                      <a:pt x="19459" y="871"/>
                      <a:pt x="18812" y="1591"/>
                      <a:pt x="18073" y="2160"/>
                    </a:cubicBezTo>
                    <a:cubicBezTo>
                      <a:pt x="17334" y="2734"/>
                      <a:pt x="16495" y="3174"/>
                      <a:pt x="15642" y="3555"/>
                    </a:cubicBezTo>
                    <a:cubicBezTo>
                      <a:pt x="14785" y="3926"/>
                      <a:pt x="13900" y="4247"/>
                      <a:pt x="12996" y="4486"/>
                    </a:cubicBezTo>
                    <a:cubicBezTo>
                      <a:pt x="12088" y="4720"/>
                      <a:pt x="11165" y="4899"/>
                      <a:pt x="10234" y="4976"/>
                    </a:cubicBezTo>
                    <a:cubicBezTo>
                      <a:pt x="9738" y="5027"/>
                      <a:pt x="9238" y="5050"/>
                      <a:pt x="8739" y="5050"/>
                    </a:cubicBezTo>
                    <a:cubicBezTo>
                      <a:pt x="7367" y="5050"/>
                      <a:pt x="5991" y="4866"/>
                      <a:pt x="4670" y="4491"/>
                    </a:cubicBezTo>
                    <a:cubicBezTo>
                      <a:pt x="2995" y="4023"/>
                      <a:pt x="1405" y="3256"/>
                      <a:pt x="5" y="2215"/>
                    </a:cubicBezTo>
                    <a:cubicBezTo>
                      <a:pt x="1" y="2215"/>
                      <a:pt x="1" y="2219"/>
                      <a:pt x="1" y="2219"/>
                    </a:cubicBezTo>
                    <a:cubicBezTo>
                      <a:pt x="634" y="2715"/>
                      <a:pt x="1312" y="3155"/>
                      <a:pt x="2028" y="3527"/>
                    </a:cubicBezTo>
                    <a:cubicBezTo>
                      <a:pt x="2863" y="3958"/>
                      <a:pt x="3738" y="4315"/>
                      <a:pt x="4647" y="4573"/>
                    </a:cubicBezTo>
                    <a:cubicBezTo>
                      <a:pt x="5551" y="4838"/>
                      <a:pt x="6482" y="5013"/>
                      <a:pt x="7418" y="5096"/>
                    </a:cubicBezTo>
                    <a:cubicBezTo>
                      <a:pt x="7872" y="5137"/>
                      <a:pt x="8321" y="5155"/>
                      <a:pt x="8775" y="5155"/>
                    </a:cubicBezTo>
                    <a:cubicBezTo>
                      <a:pt x="9266" y="5155"/>
                      <a:pt x="9757" y="5132"/>
                      <a:pt x="10244" y="5092"/>
                    </a:cubicBezTo>
                    <a:cubicBezTo>
                      <a:pt x="12119" y="4912"/>
                      <a:pt x="13963" y="4408"/>
                      <a:pt x="15679" y="3633"/>
                    </a:cubicBezTo>
                    <a:cubicBezTo>
                      <a:pt x="16532" y="3242"/>
                      <a:pt x="17367" y="2793"/>
                      <a:pt x="18105" y="2202"/>
                    </a:cubicBezTo>
                    <a:cubicBezTo>
                      <a:pt x="18839" y="1614"/>
                      <a:pt x="19472" y="875"/>
                      <a:pt x="19826" y="0"/>
                    </a:cubicBez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0"/>
              <p:cNvSpPr/>
              <p:nvPr/>
            </p:nvSpPr>
            <p:spPr>
              <a:xfrm>
                <a:off x="1313325" y="2656500"/>
                <a:ext cx="359625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4385" h="2459" extrusionOk="0">
                    <a:moveTo>
                      <a:pt x="14384" y="0"/>
                    </a:moveTo>
                    <a:lnTo>
                      <a:pt x="14376" y="5"/>
                    </a:lnTo>
                    <a:lnTo>
                      <a:pt x="14376" y="5"/>
                    </a:lnTo>
                    <a:cubicBezTo>
                      <a:pt x="14379" y="4"/>
                      <a:pt x="14382" y="2"/>
                      <a:pt x="14384" y="0"/>
                    </a:cubicBezTo>
                    <a:close/>
                    <a:moveTo>
                      <a:pt x="14376" y="5"/>
                    </a:moveTo>
                    <a:lnTo>
                      <a:pt x="14376" y="5"/>
                    </a:lnTo>
                    <a:cubicBezTo>
                      <a:pt x="13315" y="663"/>
                      <a:pt x="12175" y="1185"/>
                      <a:pt x="10990" y="1569"/>
                    </a:cubicBezTo>
                    <a:cubicBezTo>
                      <a:pt x="9807" y="1950"/>
                      <a:pt x="8577" y="2202"/>
                      <a:pt x="7334" y="2299"/>
                    </a:cubicBezTo>
                    <a:cubicBezTo>
                      <a:pt x="6889" y="2335"/>
                      <a:pt x="6445" y="2354"/>
                      <a:pt x="6000" y="2354"/>
                    </a:cubicBezTo>
                    <a:cubicBezTo>
                      <a:pt x="5197" y="2354"/>
                      <a:pt x="4399" y="2293"/>
                      <a:pt x="3605" y="2175"/>
                    </a:cubicBezTo>
                    <a:cubicBezTo>
                      <a:pt x="2371" y="1991"/>
                      <a:pt x="1160" y="1656"/>
                      <a:pt x="0" y="1184"/>
                    </a:cubicBezTo>
                    <a:lnTo>
                      <a:pt x="0" y="1184"/>
                    </a:lnTo>
                    <a:lnTo>
                      <a:pt x="871" y="1542"/>
                    </a:lnTo>
                    <a:lnTo>
                      <a:pt x="1762" y="1840"/>
                    </a:lnTo>
                    <a:lnTo>
                      <a:pt x="2670" y="2079"/>
                    </a:lnTo>
                    <a:lnTo>
                      <a:pt x="3591" y="2262"/>
                    </a:lnTo>
                    <a:cubicBezTo>
                      <a:pt x="4408" y="2395"/>
                      <a:pt x="5238" y="2459"/>
                      <a:pt x="6068" y="2459"/>
                    </a:cubicBezTo>
                    <a:cubicBezTo>
                      <a:pt x="6495" y="2459"/>
                      <a:pt x="6917" y="2441"/>
                      <a:pt x="7344" y="2409"/>
                    </a:cubicBezTo>
                    <a:cubicBezTo>
                      <a:pt x="8591" y="2303"/>
                      <a:pt x="9830" y="2056"/>
                      <a:pt x="11018" y="1652"/>
                    </a:cubicBezTo>
                    <a:lnTo>
                      <a:pt x="11898" y="1321"/>
                    </a:lnTo>
                    <a:lnTo>
                      <a:pt x="12756" y="936"/>
                    </a:lnTo>
                    <a:lnTo>
                      <a:pt x="13586" y="496"/>
                    </a:lnTo>
                    <a:lnTo>
                      <a:pt x="14376" y="5"/>
                    </a:ln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0"/>
              <p:cNvSpPr/>
              <p:nvPr/>
            </p:nvSpPr>
            <p:spPr>
              <a:xfrm>
                <a:off x="938450" y="3577000"/>
                <a:ext cx="1217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71" extrusionOk="0">
                    <a:moveTo>
                      <a:pt x="487" y="0"/>
                    </a:moveTo>
                    <a:lnTo>
                      <a:pt x="487" y="0"/>
                    </a:lnTo>
                    <a:cubicBezTo>
                      <a:pt x="477" y="13"/>
                      <a:pt x="463" y="28"/>
                      <a:pt x="454" y="41"/>
                    </a:cubicBezTo>
                    <a:cubicBezTo>
                      <a:pt x="280" y="445"/>
                      <a:pt x="129" y="853"/>
                      <a:pt x="0" y="1271"/>
                    </a:cubicBezTo>
                    <a:cubicBezTo>
                      <a:pt x="138" y="839"/>
                      <a:pt x="303" y="413"/>
                      <a:pt x="487" y="0"/>
                    </a:cubicBezTo>
                    <a:close/>
                  </a:path>
                </a:pathLst>
              </a:custGeom>
              <a:solidFill>
                <a:srgbClr val="DAF2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0"/>
              <p:cNvSpPr/>
              <p:nvPr/>
            </p:nvSpPr>
            <p:spPr>
              <a:xfrm>
                <a:off x="949775" y="2879100"/>
                <a:ext cx="490975" cy="698925"/>
              </a:xfrm>
              <a:custGeom>
                <a:avLst/>
                <a:gdLst/>
                <a:ahLst/>
                <a:cxnLst/>
                <a:rect l="l" t="t" r="r" b="b"/>
                <a:pathLst>
                  <a:path w="19639" h="27957" extrusionOk="0">
                    <a:moveTo>
                      <a:pt x="19638" y="0"/>
                    </a:moveTo>
                    <a:cubicBezTo>
                      <a:pt x="19073" y="1376"/>
                      <a:pt x="18463" y="2734"/>
                      <a:pt x="17790" y="4059"/>
                    </a:cubicBezTo>
                    <a:cubicBezTo>
                      <a:pt x="17625" y="4394"/>
                      <a:pt x="17445" y="4720"/>
                      <a:pt x="17276" y="5050"/>
                    </a:cubicBezTo>
                    <a:lnTo>
                      <a:pt x="17015" y="5541"/>
                    </a:lnTo>
                    <a:lnTo>
                      <a:pt x="16739" y="6027"/>
                    </a:lnTo>
                    <a:cubicBezTo>
                      <a:pt x="16556" y="6348"/>
                      <a:pt x="16376" y="6674"/>
                      <a:pt x="16189" y="6995"/>
                    </a:cubicBezTo>
                    <a:lnTo>
                      <a:pt x="15615" y="7954"/>
                    </a:lnTo>
                    <a:cubicBezTo>
                      <a:pt x="15427" y="8274"/>
                      <a:pt x="15216" y="8581"/>
                      <a:pt x="15019" y="8894"/>
                    </a:cubicBezTo>
                    <a:cubicBezTo>
                      <a:pt x="14822" y="9210"/>
                      <a:pt x="14625" y="9523"/>
                      <a:pt x="14413" y="9830"/>
                    </a:cubicBezTo>
                    <a:lnTo>
                      <a:pt x="13789" y="10751"/>
                    </a:lnTo>
                    <a:lnTo>
                      <a:pt x="13143" y="11664"/>
                    </a:lnTo>
                    <a:cubicBezTo>
                      <a:pt x="12275" y="12871"/>
                      <a:pt x="11373" y="14054"/>
                      <a:pt x="10427" y="15201"/>
                    </a:cubicBezTo>
                    <a:cubicBezTo>
                      <a:pt x="8565" y="17517"/>
                      <a:pt x="6533" y="19692"/>
                      <a:pt x="4469" y="21834"/>
                    </a:cubicBezTo>
                    <a:cubicBezTo>
                      <a:pt x="3446" y="22912"/>
                      <a:pt x="2441" y="24017"/>
                      <a:pt x="1569" y="25228"/>
                    </a:cubicBezTo>
                    <a:cubicBezTo>
                      <a:pt x="955" y="26081"/>
                      <a:pt x="413" y="26994"/>
                      <a:pt x="1" y="27957"/>
                    </a:cubicBezTo>
                    <a:cubicBezTo>
                      <a:pt x="10" y="27944"/>
                      <a:pt x="24" y="27929"/>
                      <a:pt x="34" y="27916"/>
                    </a:cubicBezTo>
                    <a:cubicBezTo>
                      <a:pt x="460" y="26976"/>
                      <a:pt x="1001" y="26085"/>
                      <a:pt x="1616" y="25260"/>
                    </a:cubicBezTo>
                    <a:cubicBezTo>
                      <a:pt x="2487" y="24059"/>
                      <a:pt x="3496" y="22962"/>
                      <a:pt x="4524" y="21884"/>
                    </a:cubicBezTo>
                    <a:cubicBezTo>
                      <a:pt x="6597" y="19755"/>
                      <a:pt x="8638" y="17581"/>
                      <a:pt x="10514" y="15269"/>
                    </a:cubicBezTo>
                    <a:cubicBezTo>
                      <a:pt x="11460" y="14119"/>
                      <a:pt x="12354" y="12930"/>
                      <a:pt x="13221" y="11719"/>
                    </a:cubicBezTo>
                    <a:lnTo>
                      <a:pt x="13863" y="10802"/>
                    </a:lnTo>
                    <a:lnTo>
                      <a:pt x="14483" y="9875"/>
                    </a:lnTo>
                    <a:cubicBezTo>
                      <a:pt x="14693" y="9568"/>
                      <a:pt x="14886" y="9252"/>
                      <a:pt x="15088" y="8939"/>
                    </a:cubicBezTo>
                    <a:cubicBezTo>
                      <a:pt x="15285" y="8623"/>
                      <a:pt x="15491" y="8312"/>
                      <a:pt x="15679" y="7990"/>
                    </a:cubicBezTo>
                    <a:lnTo>
                      <a:pt x="16248" y="7031"/>
                    </a:lnTo>
                    <a:cubicBezTo>
                      <a:pt x="16437" y="6710"/>
                      <a:pt x="16615" y="6385"/>
                      <a:pt x="16799" y="6059"/>
                    </a:cubicBezTo>
                    <a:lnTo>
                      <a:pt x="17070" y="5573"/>
                    </a:lnTo>
                    <a:lnTo>
                      <a:pt x="17326" y="5077"/>
                    </a:lnTo>
                    <a:cubicBezTo>
                      <a:pt x="17496" y="4747"/>
                      <a:pt x="17675" y="4421"/>
                      <a:pt x="17840" y="4087"/>
                    </a:cubicBezTo>
                    <a:cubicBezTo>
                      <a:pt x="18501" y="2752"/>
                      <a:pt x="19092" y="1385"/>
                      <a:pt x="19638" y="0"/>
                    </a:cubicBez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0"/>
              <p:cNvSpPr/>
              <p:nvPr/>
            </p:nvSpPr>
            <p:spPr>
              <a:xfrm>
                <a:off x="982950" y="3318400"/>
                <a:ext cx="154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1254" extrusionOk="0">
                    <a:moveTo>
                      <a:pt x="619" y="0"/>
                    </a:moveTo>
                    <a:lnTo>
                      <a:pt x="619" y="0"/>
                    </a:lnTo>
                    <a:cubicBezTo>
                      <a:pt x="371" y="394"/>
                      <a:pt x="174" y="822"/>
                      <a:pt x="0" y="1253"/>
                    </a:cubicBezTo>
                    <a:cubicBezTo>
                      <a:pt x="160" y="877"/>
                      <a:pt x="339" y="510"/>
                      <a:pt x="551" y="157"/>
                    </a:cubicBezTo>
                    <a:cubicBezTo>
                      <a:pt x="573" y="106"/>
                      <a:pt x="596" y="51"/>
                      <a:pt x="619" y="0"/>
                    </a:cubicBezTo>
                    <a:close/>
                  </a:path>
                </a:pathLst>
              </a:custGeom>
              <a:solidFill>
                <a:srgbClr val="DAF2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0"/>
              <p:cNvSpPr/>
              <p:nvPr/>
            </p:nvSpPr>
            <p:spPr>
              <a:xfrm>
                <a:off x="996700" y="2889975"/>
                <a:ext cx="347025" cy="432350"/>
              </a:xfrm>
              <a:custGeom>
                <a:avLst/>
                <a:gdLst/>
                <a:ahLst/>
                <a:cxnLst/>
                <a:rect l="l" t="t" r="r" b="b"/>
                <a:pathLst>
                  <a:path w="13881" h="17294" extrusionOk="0">
                    <a:moveTo>
                      <a:pt x="13880" y="0"/>
                    </a:moveTo>
                    <a:lnTo>
                      <a:pt x="13880" y="0"/>
                    </a:lnTo>
                    <a:cubicBezTo>
                      <a:pt x="13119" y="1816"/>
                      <a:pt x="12197" y="3565"/>
                      <a:pt x="11124" y="5216"/>
                    </a:cubicBezTo>
                    <a:cubicBezTo>
                      <a:pt x="10591" y="6046"/>
                      <a:pt x="10019" y="6844"/>
                      <a:pt x="9413" y="7619"/>
                    </a:cubicBezTo>
                    <a:cubicBezTo>
                      <a:pt x="9110" y="8009"/>
                      <a:pt x="8793" y="8381"/>
                      <a:pt x="8477" y="8762"/>
                    </a:cubicBezTo>
                    <a:cubicBezTo>
                      <a:pt x="8151" y="9128"/>
                      <a:pt x="7826" y="9501"/>
                      <a:pt x="7487" y="9853"/>
                    </a:cubicBezTo>
                    <a:cubicBezTo>
                      <a:pt x="6812" y="10568"/>
                      <a:pt x="6110" y="11256"/>
                      <a:pt x="5367" y="11908"/>
                    </a:cubicBezTo>
                    <a:cubicBezTo>
                      <a:pt x="4633" y="12560"/>
                      <a:pt x="3858" y="13170"/>
                      <a:pt x="3111" y="13816"/>
                    </a:cubicBezTo>
                    <a:cubicBezTo>
                      <a:pt x="2738" y="14137"/>
                      <a:pt x="2367" y="14463"/>
                      <a:pt x="2014" y="14807"/>
                    </a:cubicBezTo>
                    <a:cubicBezTo>
                      <a:pt x="1830" y="14972"/>
                      <a:pt x="1661" y="15151"/>
                      <a:pt x="1487" y="15325"/>
                    </a:cubicBezTo>
                    <a:cubicBezTo>
                      <a:pt x="1322" y="15509"/>
                      <a:pt x="1147" y="15683"/>
                      <a:pt x="991" y="15876"/>
                    </a:cubicBezTo>
                    <a:cubicBezTo>
                      <a:pt x="665" y="16248"/>
                      <a:pt x="376" y="16651"/>
                      <a:pt x="111" y="17069"/>
                    </a:cubicBezTo>
                    <a:cubicBezTo>
                      <a:pt x="96" y="17091"/>
                      <a:pt x="83" y="17114"/>
                      <a:pt x="69" y="17137"/>
                    </a:cubicBezTo>
                    <a:cubicBezTo>
                      <a:pt x="46" y="17188"/>
                      <a:pt x="23" y="17243"/>
                      <a:pt x="1" y="17294"/>
                    </a:cubicBezTo>
                    <a:cubicBezTo>
                      <a:pt x="41" y="17224"/>
                      <a:pt x="88" y="17152"/>
                      <a:pt x="133" y="17082"/>
                    </a:cubicBezTo>
                    <a:cubicBezTo>
                      <a:pt x="403" y="16669"/>
                      <a:pt x="702" y="16275"/>
                      <a:pt x="1032" y="15913"/>
                    </a:cubicBezTo>
                    <a:cubicBezTo>
                      <a:pt x="1188" y="15725"/>
                      <a:pt x="1362" y="15550"/>
                      <a:pt x="1532" y="15372"/>
                    </a:cubicBezTo>
                    <a:cubicBezTo>
                      <a:pt x="1707" y="15198"/>
                      <a:pt x="1876" y="15023"/>
                      <a:pt x="2059" y="14857"/>
                    </a:cubicBezTo>
                    <a:cubicBezTo>
                      <a:pt x="2417" y="14518"/>
                      <a:pt x="2793" y="14201"/>
                      <a:pt x="3170" y="13881"/>
                    </a:cubicBezTo>
                    <a:cubicBezTo>
                      <a:pt x="3922" y="13248"/>
                      <a:pt x="4697" y="12638"/>
                      <a:pt x="5436" y="11982"/>
                    </a:cubicBezTo>
                    <a:cubicBezTo>
                      <a:pt x="6179" y="11335"/>
                      <a:pt x="6890" y="10647"/>
                      <a:pt x="7569" y="9931"/>
                    </a:cubicBezTo>
                    <a:cubicBezTo>
                      <a:pt x="7908" y="9573"/>
                      <a:pt x="8230" y="9198"/>
                      <a:pt x="8560" y="8830"/>
                    </a:cubicBezTo>
                    <a:cubicBezTo>
                      <a:pt x="8871" y="8449"/>
                      <a:pt x="9193" y="8074"/>
                      <a:pt x="9490" y="7679"/>
                    </a:cubicBezTo>
                    <a:cubicBezTo>
                      <a:pt x="10096" y="6899"/>
                      <a:pt x="10674" y="6101"/>
                      <a:pt x="11197" y="5262"/>
                    </a:cubicBezTo>
                    <a:cubicBezTo>
                      <a:pt x="11725" y="4427"/>
                      <a:pt x="12220" y="3573"/>
                      <a:pt x="12669" y="2697"/>
                    </a:cubicBezTo>
                    <a:cubicBezTo>
                      <a:pt x="13110" y="1816"/>
                      <a:pt x="13518" y="918"/>
                      <a:pt x="13880" y="0"/>
                    </a:cubicBez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0"/>
              <p:cNvSpPr/>
              <p:nvPr/>
            </p:nvSpPr>
            <p:spPr>
              <a:xfrm>
                <a:off x="1073300" y="3097425"/>
                <a:ext cx="1652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867" extrusionOk="0">
                    <a:moveTo>
                      <a:pt x="661" y="0"/>
                    </a:moveTo>
                    <a:lnTo>
                      <a:pt x="468" y="257"/>
                    </a:lnTo>
                    <a:lnTo>
                      <a:pt x="0" y="867"/>
                    </a:lnTo>
                    <a:lnTo>
                      <a:pt x="491" y="276"/>
                    </a:lnTo>
                    <a:lnTo>
                      <a:pt x="615" y="124"/>
                    </a:lnTo>
                    <a:cubicBezTo>
                      <a:pt x="629" y="83"/>
                      <a:pt x="647" y="41"/>
                      <a:pt x="661" y="0"/>
                    </a:cubicBezTo>
                    <a:close/>
                  </a:path>
                </a:pathLst>
              </a:custGeom>
              <a:solidFill>
                <a:srgbClr val="DAF2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0"/>
              <p:cNvSpPr/>
              <p:nvPr/>
            </p:nvSpPr>
            <p:spPr>
              <a:xfrm>
                <a:off x="1088650" y="2862700"/>
                <a:ext cx="15507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9513" extrusionOk="0">
                    <a:moveTo>
                      <a:pt x="6203" y="0"/>
                    </a:moveTo>
                    <a:cubicBezTo>
                      <a:pt x="5693" y="894"/>
                      <a:pt x="5179" y="1779"/>
                      <a:pt x="4643" y="2655"/>
                    </a:cubicBezTo>
                    <a:cubicBezTo>
                      <a:pt x="4106" y="3532"/>
                      <a:pt x="3555" y="4404"/>
                      <a:pt x="2987" y="5257"/>
                    </a:cubicBezTo>
                    <a:cubicBezTo>
                      <a:pt x="2418" y="6114"/>
                      <a:pt x="1831" y="6953"/>
                      <a:pt x="1230" y="7789"/>
                    </a:cubicBezTo>
                    <a:lnTo>
                      <a:pt x="776" y="8412"/>
                    </a:lnTo>
                    <a:lnTo>
                      <a:pt x="318" y="9032"/>
                    </a:lnTo>
                    <a:lnTo>
                      <a:pt x="47" y="9389"/>
                    </a:lnTo>
                    <a:cubicBezTo>
                      <a:pt x="33" y="9430"/>
                      <a:pt x="15" y="9472"/>
                      <a:pt x="1" y="9513"/>
                    </a:cubicBezTo>
                    <a:lnTo>
                      <a:pt x="363" y="9064"/>
                    </a:lnTo>
                    <a:lnTo>
                      <a:pt x="836" y="8454"/>
                    </a:lnTo>
                    <a:lnTo>
                      <a:pt x="1299" y="7839"/>
                    </a:lnTo>
                    <a:cubicBezTo>
                      <a:pt x="1918" y="7014"/>
                      <a:pt x="2505" y="6169"/>
                      <a:pt x="3079" y="5316"/>
                    </a:cubicBezTo>
                    <a:cubicBezTo>
                      <a:pt x="3643" y="4459"/>
                      <a:pt x="4194" y="3587"/>
                      <a:pt x="4717" y="2702"/>
                    </a:cubicBezTo>
                    <a:cubicBezTo>
                      <a:pt x="5240" y="1817"/>
                      <a:pt x="5735" y="917"/>
                      <a:pt x="6203" y="0"/>
                    </a:cubicBezTo>
                    <a:close/>
                  </a:path>
                </a:pathLst>
              </a:custGeom>
              <a:solidFill>
                <a:srgbClr val="426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965375" y="4300025"/>
                <a:ext cx="9998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39995" h="1693" extrusionOk="0">
                    <a:moveTo>
                      <a:pt x="1" y="0"/>
                    </a:moveTo>
                    <a:lnTo>
                      <a:pt x="1" y="1692"/>
                    </a:lnTo>
                    <a:lnTo>
                      <a:pt x="39995" y="1692"/>
                    </a:lnTo>
                    <a:lnTo>
                      <a:pt x="39995" y="0"/>
                    </a:lnTo>
                    <a:close/>
                  </a:path>
                </a:pathLst>
              </a:custGeom>
              <a:solidFill>
                <a:srgbClr val="9DD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1301375" y="3746025"/>
                <a:ext cx="857800" cy="596325"/>
              </a:xfrm>
              <a:custGeom>
                <a:avLst/>
                <a:gdLst/>
                <a:ahLst/>
                <a:cxnLst/>
                <a:rect l="l" t="t" r="r" b="b"/>
                <a:pathLst>
                  <a:path w="34312" h="23853" extrusionOk="0">
                    <a:moveTo>
                      <a:pt x="9478" y="1"/>
                    </a:moveTo>
                    <a:cubicBezTo>
                      <a:pt x="8648" y="1"/>
                      <a:pt x="7895" y="634"/>
                      <a:pt x="7564" y="1606"/>
                    </a:cubicBezTo>
                    <a:lnTo>
                      <a:pt x="0" y="23852"/>
                    </a:lnTo>
                    <a:lnTo>
                      <a:pt x="26555" y="23852"/>
                    </a:lnTo>
                    <a:lnTo>
                      <a:pt x="33995" y="1964"/>
                    </a:lnTo>
                    <a:cubicBezTo>
                      <a:pt x="34311" y="1037"/>
                      <a:pt x="33780" y="1"/>
                      <a:pt x="32990" y="1"/>
                    </a:cubicBezTo>
                    <a:close/>
                  </a:path>
                </a:pathLst>
              </a:custGeom>
              <a:solidFill>
                <a:srgbClr val="9DD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>
                <a:off x="1321225" y="3746025"/>
                <a:ext cx="861450" cy="596325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23853" extrusionOk="0">
                    <a:moveTo>
                      <a:pt x="9188" y="1"/>
                    </a:moveTo>
                    <a:cubicBezTo>
                      <a:pt x="8532" y="1"/>
                      <a:pt x="7941" y="496"/>
                      <a:pt x="7683" y="1261"/>
                    </a:cubicBezTo>
                    <a:lnTo>
                      <a:pt x="0" y="23852"/>
                    </a:lnTo>
                    <a:lnTo>
                      <a:pt x="26559" y="23852"/>
                    </a:lnTo>
                    <a:lnTo>
                      <a:pt x="34269" y="1165"/>
                    </a:lnTo>
                    <a:cubicBezTo>
                      <a:pt x="34458" y="615"/>
                      <a:pt x="34142" y="1"/>
                      <a:pt x="33674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>
                <a:off x="1722125" y="3962300"/>
                <a:ext cx="17892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6551" extrusionOk="0">
                    <a:moveTo>
                      <a:pt x="4129" y="0"/>
                    </a:moveTo>
                    <a:cubicBezTo>
                      <a:pt x="2317" y="0"/>
                      <a:pt x="606" y="1468"/>
                      <a:pt x="303" y="3275"/>
                    </a:cubicBezTo>
                    <a:cubicBezTo>
                      <a:pt x="1" y="5083"/>
                      <a:pt x="1220" y="6551"/>
                      <a:pt x="3028" y="6551"/>
                    </a:cubicBezTo>
                    <a:cubicBezTo>
                      <a:pt x="4836" y="6551"/>
                      <a:pt x="6546" y="5083"/>
                      <a:pt x="6854" y="3275"/>
                    </a:cubicBezTo>
                    <a:cubicBezTo>
                      <a:pt x="7156" y="1468"/>
                      <a:pt x="5937" y="0"/>
                      <a:pt x="4129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2127025" y="3091125"/>
                <a:ext cx="58175" cy="20860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8344" extrusionOk="0">
                    <a:moveTo>
                      <a:pt x="1965" y="0"/>
                    </a:moveTo>
                    <a:lnTo>
                      <a:pt x="1914" y="45"/>
                    </a:lnTo>
                    <a:lnTo>
                      <a:pt x="1432" y="500"/>
                    </a:lnTo>
                    <a:cubicBezTo>
                      <a:pt x="1272" y="651"/>
                      <a:pt x="1112" y="803"/>
                      <a:pt x="951" y="954"/>
                    </a:cubicBezTo>
                    <a:cubicBezTo>
                      <a:pt x="634" y="1262"/>
                      <a:pt x="313" y="1565"/>
                      <a:pt x="1" y="1876"/>
                    </a:cubicBezTo>
                    <a:cubicBezTo>
                      <a:pt x="336" y="1592"/>
                      <a:pt x="671" y="1298"/>
                      <a:pt x="1001" y="1009"/>
                    </a:cubicBezTo>
                    <a:cubicBezTo>
                      <a:pt x="1171" y="867"/>
                      <a:pt x="1332" y="720"/>
                      <a:pt x="1497" y="574"/>
                    </a:cubicBezTo>
                    <a:lnTo>
                      <a:pt x="1940" y="184"/>
                    </a:lnTo>
                    <a:lnTo>
                      <a:pt x="1940" y="184"/>
                    </a:lnTo>
                    <a:cubicBezTo>
                      <a:pt x="2013" y="311"/>
                      <a:pt x="2066" y="459"/>
                      <a:pt x="2102" y="606"/>
                    </a:cubicBezTo>
                    <a:cubicBezTo>
                      <a:pt x="2143" y="775"/>
                      <a:pt x="2166" y="949"/>
                      <a:pt x="2171" y="1124"/>
                    </a:cubicBezTo>
                    <a:cubicBezTo>
                      <a:pt x="2175" y="1477"/>
                      <a:pt x="2116" y="1830"/>
                      <a:pt x="2001" y="2165"/>
                    </a:cubicBezTo>
                    <a:cubicBezTo>
                      <a:pt x="1891" y="2505"/>
                      <a:pt x="1740" y="2831"/>
                      <a:pt x="1556" y="3128"/>
                    </a:cubicBezTo>
                    <a:cubicBezTo>
                      <a:pt x="1459" y="3280"/>
                      <a:pt x="1355" y="3422"/>
                      <a:pt x="1239" y="3555"/>
                    </a:cubicBezTo>
                    <a:cubicBezTo>
                      <a:pt x="1125" y="3688"/>
                      <a:pt x="997" y="3816"/>
                      <a:pt x="864" y="3908"/>
                    </a:cubicBezTo>
                    <a:lnTo>
                      <a:pt x="790" y="3959"/>
                    </a:lnTo>
                    <a:lnTo>
                      <a:pt x="841" y="4027"/>
                    </a:lnTo>
                    <a:cubicBezTo>
                      <a:pt x="1074" y="4321"/>
                      <a:pt x="1272" y="4656"/>
                      <a:pt x="1442" y="4999"/>
                    </a:cubicBezTo>
                    <a:cubicBezTo>
                      <a:pt x="1611" y="5340"/>
                      <a:pt x="1753" y="5697"/>
                      <a:pt x="1868" y="6064"/>
                    </a:cubicBezTo>
                    <a:cubicBezTo>
                      <a:pt x="1982" y="6431"/>
                      <a:pt x="2060" y="6807"/>
                      <a:pt x="2120" y="7188"/>
                    </a:cubicBezTo>
                    <a:cubicBezTo>
                      <a:pt x="2171" y="7569"/>
                      <a:pt x="2198" y="7959"/>
                      <a:pt x="2171" y="8344"/>
                    </a:cubicBezTo>
                    <a:cubicBezTo>
                      <a:pt x="2226" y="7959"/>
                      <a:pt x="2217" y="7569"/>
                      <a:pt x="2185" y="7179"/>
                    </a:cubicBezTo>
                    <a:cubicBezTo>
                      <a:pt x="2153" y="6794"/>
                      <a:pt x="2079" y="6409"/>
                      <a:pt x="1974" y="6032"/>
                    </a:cubicBezTo>
                    <a:cubicBezTo>
                      <a:pt x="1868" y="5656"/>
                      <a:pt x="1740" y="5289"/>
                      <a:pt x="1569" y="4936"/>
                    </a:cubicBezTo>
                    <a:cubicBezTo>
                      <a:pt x="1412" y="4607"/>
                      <a:pt x="1234" y="4290"/>
                      <a:pt x="1014" y="3992"/>
                    </a:cubicBezTo>
                    <a:lnTo>
                      <a:pt x="1014" y="3992"/>
                    </a:lnTo>
                    <a:cubicBezTo>
                      <a:pt x="1296" y="3779"/>
                      <a:pt x="1507" y="3509"/>
                      <a:pt x="1698" y="3220"/>
                    </a:cubicBezTo>
                    <a:cubicBezTo>
                      <a:pt x="1891" y="2903"/>
                      <a:pt x="2043" y="2564"/>
                      <a:pt x="2153" y="2215"/>
                    </a:cubicBezTo>
                    <a:cubicBezTo>
                      <a:pt x="2267" y="1867"/>
                      <a:pt x="2327" y="1495"/>
                      <a:pt x="2318" y="1119"/>
                    </a:cubicBezTo>
                    <a:cubicBezTo>
                      <a:pt x="2304" y="748"/>
                      <a:pt x="2217" y="376"/>
                      <a:pt x="2001" y="55"/>
                    </a:cubicBezTo>
                    <a:lnTo>
                      <a:pt x="1965" y="0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2182200" y="3265200"/>
                <a:ext cx="4462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9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8" y="156"/>
                      <a:pt x="194" y="299"/>
                      <a:pt x="313" y="431"/>
                    </a:cubicBezTo>
                    <a:cubicBezTo>
                      <a:pt x="436" y="564"/>
                      <a:pt x="573" y="678"/>
                      <a:pt x="734" y="771"/>
                    </a:cubicBezTo>
                    <a:cubicBezTo>
                      <a:pt x="899" y="858"/>
                      <a:pt x="1079" y="917"/>
                      <a:pt x="1267" y="922"/>
                    </a:cubicBezTo>
                    <a:cubicBezTo>
                      <a:pt x="1284" y="923"/>
                      <a:pt x="1302" y="923"/>
                      <a:pt x="1319" y="923"/>
                    </a:cubicBezTo>
                    <a:cubicBezTo>
                      <a:pt x="1486" y="923"/>
                      <a:pt x="1656" y="879"/>
                      <a:pt x="1784" y="780"/>
                    </a:cubicBezTo>
                    <a:lnTo>
                      <a:pt x="1784" y="780"/>
                    </a:lnTo>
                    <a:cubicBezTo>
                      <a:pt x="1689" y="805"/>
                      <a:pt x="1596" y="816"/>
                      <a:pt x="1504" y="816"/>
                    </a:cubicBezTo>
                    <a:cubicBezTo>
                      <a:pt x="1428" y="816"/>
                      <a:pt x="1353" y="809"/>
                      <a:pt x="1280" y="794"/>
                    </a:cubicBezTo>
                    <a:cubicBezTo>
                      <a:pt x="1119" y="761"/>
                      <a:pt x="959" y="706"/>
                      <a:pt x="817" y="623"/>
                    </a:cubicBezTo>
                    <a:cubicBezTo>
                      <a:pt x="670" y="546"/>
                      <a:pt x="537" y="445"/>
                      <a:pt x="404" y="335"/>
                    </a:cubicBezTo>
                    <a:cubicBezTo>
                      <a:pt x="271" y="229"/>
                      <a:pt x="143" y="110"/>
                      <a:pt x="1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>
                <a:off x="2191475" y="3101200"/>
                <a:ext cx="24000" cy="17340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936" extrusionOk="0">
                    <a:moveTo>
                      <a:pt x="708" y="0"/>
                    </a:moveTo>
                    <a:lnTo>
                      <a:pt x="708" y="0"/>
                    </a:lnTo>
                    <a:cubicBezTo>
                      <a:pt x="795" y="1170"/>
                      <a:pt x="795" y="2340"/>
                      <a:pt x="676" y="3501"/>
                    </a:cubicBezTo>
                    <a:cubicBezTo>
                      <a:pt x="560" y="4661"/>
                      <a:pt x="322" y="5807"/>
                      <a:pt x="1" y="6936"/>
                    </a:cubicBezTo>
                    <a:cubicBezTo>
                      <a:pt x="450" y="5849"/>
                      <a:pt x="721" y="4689"/>
                      <a:pt x="845" y="3519"/>
                    </a:cubicBezTo>
                    <a:cubicBezTo>
                      <a:pt x="960" y="2345"/>
                      <a:pt x="928" y="1152"/>
                      <a:pt x="708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2209050" y="3115300"/>
                <a:ext cx="578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6831" extrusionOk="0">
                    <a:moveTo>
                      <a:pt x="2257" y="1"/>
                    </a:moveTo>
                    <a:cubicBezTo>
                      <a:pt x="2252" y="157"/>
                      <a:pt x="2252" y="308"/>
                      <a:pt x="2252" y="460"/>
                    </a:cubicBezTo>
                    <a:lnTo>
                      <a:pt x="2230" y="918"/>
                    </a:lnTo>
                    <a:lnTo>
                      <a:pt x="2188" y="1377"/>
                    </a:lnTo>
                    <a:lnTo>
                      <a:pt x="2128" y="1831"/>
                    </a:lnTo>
                    <a:cubicBezTo>
                      <a:pt x="2037" y="2432"/>
                      <a:pt x="1899" y="3028"/>
                      <a:pt x="1707" y="3606"/>
                    </a:cubicBezTo>
                    <a:cubicBezTo>
                      <a:pt x="1514" y="4184"/>
                      <a:pt x="1275" y="4744"/>
                      <a:pt x="991" y="5285"/>
                    </a:cubicBezTo>
                    <a:lnTo>
                      <a:pt x="765" y="5684"/>
                    </a:lnTo>
                    <a:lnTo>
                      <a:pt x="528" y="6075"/>
                    </a:lnTo>
                    <a:lnTo>
                      <a:pt x="270" y="6460"/>
                    </a:lnTo>
                    <a:cubicBezTo>
                      <a:pt x="179" y="6579"/>
                      <a:pt x="92" y="6702"/>
                      <a:pt x="0" y="6831"/>
                    </a:cubicBezTo>
                    <a:cubicBezTo>
                      <a:pt x="105" y="6716"/>
                      <a:pt x="206" y="6602"/>
                      <a:pt x="307" y="6487"/>
                    </a:cubicBezTo>
                    <a:lnTo>
                      <a:pt x="596" y="6124"/>
                    </a:lnTo>
                    <a:lnTo>
                      <a:pt x="858" y="5744"/>
                    </a:lnTo>
                    <a:lnTo>
                      <a:pt x="1106" y="5349"/>
                    </a:lnTo>
                    <a:cubicBezTo>
                      <a:pt x="1417" y="4817"/>
                      <a:pt x="1669" y="4248"/>
                      <a:pt x="1866" y="3657"/>
                    </a:cubicBezTo>
                    <a:cubicBezTo>
                      <a:pt x="2059" y="3069"/>
                      <a:pt x="2192" y="2464"/>
                      <a:pt x="2262" y="1849"/>
                    </a:cubicBezTo>
                    <a:lnTo>
                      <a:pt x="2298" y="1386"/>
                    </a:lnTo>
                    <a:lnTo>
                      <a:pt x="2312" y="922"/>
                    </a:lnTo>
                    <a:lnTo>
                      <a:pt x="2298" y="460"/>
                    </a:lnTo>
                    <a:cubicBezTo>
                      <a:pt x="2285" y="308"/>
                      <a:pt x="2270" y="152"/>
                      <a:pt x="2257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6" name="Google Shape;776;p40"/>
          <p:cNvSpPr/>
          <p:nvPr/>
        </p:nvSpPr>
        <p:spPr>
          <a:xfrm>
            <a:off x="7946000" y="7640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0"/>
          <p:cNvSpPr/>
          <p:nvPr/>
        </p:nvSpPr>
        <p:spPr>
          <a:xfrm>
            <a:off x="260200" y="135992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0"/>
          <p:cNvSpPr/>
          <p:nvPr/>
        </p:nvSpPr>
        <p:spPr>
          <a:xfrm>
            <a:off x="82241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40"/>
          <p:cNvGrpSpPr/>
          <p:nvPr/>
        </p:nvGrpSpPr>
        <p:grpSpPr>
          <a:xfrm>
            <a:off x="4937131" y="781601"/>
            <a:ext cx="550788" cy="335302"/>
            <a:chOff x="8291456" y="3737976"/>
            <a:chExt cx="550788" cy="335302"/>
          </a:xfrm>
        </p:grpSpPr>
        <p:sp>
          <p:nvSpPr>
            <p:cNvPr id="780" name="Google Shape;780;p40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0"/>
          <p:cNvGrpSpPr/>
          <p:nvPr/>
        </p:nvGrpSpPr>
        <p:grpSpPr>
          <a:xfrm>
            <a:off x="7878320" y="4273393"/>
            <a:ext cx="550839" cy="335100"/>
            <a:chOff x="7457545" y="2679518"/>
            <a:chExt cx="550839" cy="335100"/>
          </a:xfrm>
        </p:grpSpPr>
        <p:sp>
          <p:nvSpPr>
            <p:cNvPr id="783" name="Google Shape;783;p40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40"/>
          <p:cNvGrpSpPr/>
          <p:nvPr/>
        </p:nvGrpSpPr>
        <p:grpSpPr>
          <a:xfrm>
            <a:off x="4131814" y="4268641"/>
            <a:ext cx="946503" cy="524168"/>
            <a:chOff x="5902164" y="3157083"/>
            <a:chExt cx="946503" cy="524168"/>
          </a:xfrm>
        </p:grpSpPr>
        <p:sp>
          <p:nvSpPr>
            <p:cNvPr id="786" name="Google Shape;786;p40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40"/>
          <p:cNvGrpSpPr/>
          <p:nvPr/>
        </p:nvGrpSpPr>
        <p:grpSpPr>
          <a:xfrm>
            <a:off x="3132545" y="3325118"/>
            <a:ext cx="550839" cy="335100"/>
            <a:chOff x="7457545" y="2679518"/>
            <a:chExt cx="550839" cy="335100"/>
          </a:xfrm>
        </p:grpSpPr>
        <p:sp>
          <p:nvSpPr>
            <p:cNvPr id="791" name="Google Shape;791;p40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149F74-F1CC-BD40-986C-3BF0E57DD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379475"/>
            <a:ext cx="7709000" cy="3229200"/>
          </a:xfrm>
        </p:spPr>
        <p:txBody>
          <a:bodyPr/>
          <a:lstStyle/>
          <a:p>
            <a:pPr marL="139700" indent="0">
              <a:buNone/>
            </a:pPr>
            <a:r>
              <a:rPr lang="en-US" i="0" dirty="0">
                <a:solidFill>
                  <a:schemeClr val="tx1"/>
                </a:solidFill>
                <a:effectLst/>
                <a:latin typeface="Work Sans" pitchFamily="2" charset="77"/>
              </a:rPr>
              <a:t>Freeman, R. E. (1984). </a:t>
            </a:r>
            <a:r>
              <a:rPr lang="en-US" i="1" dirty="0">
                <a:solidFill>
                  <a:schemeClr val="tx1"/>
                </a:solidFill>
                <a:effectLst/>
                <a:latin typeface="Work Sans" pitchFamily="2" charset="77"/>
              </a:rPr>
              <a:t>Strategic management: A stakeholder approach</a:t>
            </a:r>
            <a:r>
              <a:rPr lang="en-US" i="0" dirty="0">
                <a:solidFill>
                  <a:schemeClr val="tx1"/>
                </a:solidFill>
                <a:effectLst/>
                <a:latin typeface="Work Sans" pitchFamily="2" charset="77"/>
              </a:rPr>
              <a:t>. Pitman.</a:t>
            </a:r>
          </a:p>
          <a:p>
            <a:pPr marL="139700" indent="0">
              <a:buNone/>
            </a:pPr>
            <a:endParaRPr lang="en-US" dirty="0">
              <a:solidFill>
                <a:schemeClr val="tx1"/>
              </a:solidFill>
              <a:latin typeface="Work Sans" pitchFamily="2" charset="77"/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tx1"/>
                </a:solidFill>
                <a:latin typeface="Work Sans" pitchFamily="2" charset="77"/>
              </a:rPr>
              <a:t>Lewis, J., Asberry, J., </a:t>
            </a:r>
            <a:r>
              <a:rPr lang="en-US" dirty="0" err="1">
                <a:solidFill>
                  <a:schemeClr val="tx1"/>
                </a:solidFill>
                <a:latin typeface="Work Sans" pitchFamily="2" charset="77"/>
              </a:rPr>
              <a:t>DeJarnett</a:t>
            </a:r>
            <a:r>
              <a:rPr lang="en-US" dirty="0">
                <a:solidFill>
                  <a:schemeClr val="tx1"/>
                </a:solidFill>
                <a:latin typeface="Work Sans" pitchFamily="2" charset="77"/>
              </a:rPr>
              <a:t>, G., &amp; King, G. (2016). </a:t>
            </a:r>
            <a:r>
              <a:rPr lang="en-US" i="0" dirty="0">
                <a:solidFill>
                  <a:schemeClr val="tx1"/>
                </a:solidFill>
                <a:effectLst/>
                <a:latin typeface="Work Sans" pitchFamily="2" charset="77"/>
              </a:rPr>
              <a:t>The best practices for shaping school culture for instructional leaders. </a:t>
            </a:r>
            <a:r>
              <a:rPr lang="en-US" i="1" dirty="0">
                <a:solidFill>
                  <a:schemeClr val="tx1"/>
                </a:solidFill>
                <a:effectLst/>
                <a:latin typeface="Work Sans" pitchFamily="2" charset="77"/>
              </a:rPr>
              <a:t>Alabama Journal of Educational Leadership</a:t>
            </a:r>
            <a:r>
              <a:rPr lang="en-US" i="0" dirty="0">
                <a:solidFill>
                  <a:schemeClr val="tx1"/>
                </a:solidFill>
                <a:effectLst/>
                <a:latin typeface="Work Sans" pitchFamily="2" charset="77"/>
              </a:rPr>
              <a:t>, </a:t>
            </a:r>
            <a:r>
              <a:rPr lang="en-US" i="1" dirty="0">
                <a:solidFill>
                  <a:schemeClr val="tx1"/>
                </a:solidFill>
                <a:effectLst/>
                <a:latin typeface="Work Sans" pitchFamily="2" charset="77"/>
              </a:rPr>
              <a:t>3</a:t>
            </a:r>
            <a:r>
              <a:rPr lang="en-US" i="0" dirty="0">
                <a:solidFill>
                  <a:schemeClr val="tx1"/>
                </a:solidFill>
                <a:effectLst/>
                <a:latin typeface="Work Sans" pitchFamily="2" charset="77"/>
              </a:rPr>
              <a:t>, 57-63. </a:t>
            </a:r>
            <a:r>
              <a:rPr lang="en-US" i="0" dirty="0">
                <a:solidFill>
                  <a:schemeClr val="tx1"/>
                </a:solidFill>
                <a:effectLst/>
                <a:latin typeface="Work Sans" pitchFamily="2" charset="77"/>
                <a:hlinkClick r:id="rId2"/>
              </a:rPr>
              <a:t>https://files.eric.ed.gov/fulltext/EJ1120644.pdf</a:t>
            </a:r>
            <a:endParaRPr lang="en-US" i="0" dirty="0">
              <a:solidFill>
                <a:schemeClr val="tx1"/>
              </a:solidFill>
              <a:effectLst/>
              <a:latin typeface="Work Sans" pitchFamily="2" charset="77"/>
            </a:endParaRPr>
          </a:p>
          <a:p>
            <a:pPr marL="139700" indent="0">
              <a:buNone/>
            </a:pPr>
            <a:endParaRPr lang="en-US" dirty="0">
              <a:solidFill>
                <a:schemeClr val="tx1"/>
              </a:solidFill>
              <a:latin typeface="Work Sans" pitchFamily="2" charset="77"/>
            </a:endParaRPr>
          </a:p>
          <a:p>
            <a:pPr marL="139700" indent="0">
              <a:buNone/>
            </a:pPr>
            <a:r>
              <a:rPr lang="en-US" dirty="0">
                <a:solidFill>
                  <a:schemeClr val="tx1"/>
                </a:solidFill>
                <a:latin typeface="Work Sans" pitchFamily="2" charset="77"/>
              </a:rPr>
              <a:t>Princeton University. (n.d.). </a:t>
            </a:r>
            <a:r>
              <a:rPr lang="en-US" i="1" dirty="0">
                <a:solidFill>
                  <a:schemeClr val="tx1"/>
                </a:solidFill>
                <a:effectLst/>
                <a:latin typeface="Work Sans" pitchFamily="2" charset="77"/>
              </a:rPr>
              <a:t>Understanding Your Communication Style</a:t>
            </a:r>
            <a:r>
              <a:rPr lang="en-US" i="0" dirty="0">
                <a:solidFill>
                  <a:schemeClr val="tx1"/>
                </a:solidFill>
                <a:effectLst/>
                <a:latin typeface="Work Sans" pitchFamily="2" charset="77"/>
              </a:rPr>
              <a:t>. https://</a:t>
            </a:r>
            <a:r>
              <a:rPr lang="en-US" i="0" dirty="0" err="1">
                <a:solidFill>
                  <a:schemeClr val="tx1"/>
                </a:solidFill>
                <a:effectLst/>
                <a:latin typeface="Work Sans" pitchFamily="2" charset="77"/>
              </a:rPr>
              <a:t>umatter.princeton.edu</a:t>
            </a:r>
            <a:r>
              <a:rPr lang="en-US" i="0" dirty="0">
                <a:solidFill>
                  <a:schemeClr val="tx1"/>
                </a:solidFill>
                <a:effectLst/>
                <a:latin typeface="Work Sans" pitchFamily="2" charset="77"/>
              </a:rPr>
              <a:t>/respect/tools/communication-styles#:~:text=There%20are%20four%20main%20styles,passive%2Daggressive%2C%20and%20assertive.</a:t>
            </a:r>
          </a:p>
          <a:p>
            <a:pPr marL="139700" indent="0">
              <a:buNone/>
            </a:pPr>
            <a:endParaRPr lang="en-US" dirty="0">
              <a:solidFill>
                <a:schemeClr val="tx1"/>
              </a:solidFill>
              <a:latin typeface="Work Sans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3F07A-14EF-5F2D-188A-DBF610F9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0151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1" name="Google Shape;1431;p56"/>
          <p:cNvGrpSpPr/>
          <p:nvPr/>
        </p:nvGrpSpPr>
        <p:grpSpPr>
          <a:xfrm>
            <a:off x="2363664" y="2894190"/>
            <a:ext cx="946503" cy="524168"/>
            <a:chOff x="5725689" y="500933"/>
            <a:chExt cx="946503" cy="524168"/>
          </a:xfrm>
        </p:grpSpPr>
        <p:sp>
          <p:nvSpPr>
            <p:cNvPr id="1432" name="Google Shape;1432;p56"/>
            <p:cNvSpPr/>
            <p:nvPr/>
          </p:nvSpPr>
          <p:spPr>
            <a:xfrm>
              <a:off x="6305118" y="67661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6"/>
            <p:cNvSpPr/>
            <p:nvPr/>
          </p:nvSpPr>
          <p:spPr>
            <a:xfrm>
              <a:off x="5909454" y="67661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6"/>
            <p:cNvSpPr/>
            <p:nvPr/>
          </p:nvSpPr>
          <p:spPr>
            <a:xfrm>
              <a:off x="6109837" y="86517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6"/>
            <p:cNvSpPr/>
            <p:nvPr/>
          </p:nvSpPr>
          <p:spPr>
            <a:xfrm>
              <a:off x="5725689" y="50093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6" name="Google Shape;1436;p56"/>
          <p:cNvGrpSpPr/>
          <p:nvPr/>
        </p:nvGrpSpPr>
        <p:grpSpPr>
          <a:xfrm>
            <a:off x="2012558" y="279968"/>
            <a:ext cx="550839" cy="335100"/>
            <a:chOff x="7281070" y="23368"/>
            <a:chExt cx="550839" cy="335100"/>
          </a:xfrm>
        </p:grpSpPr>
        <p:sp>
          <p:nvSpPr>
            <p:cNvPr id="1437" name="Google Shape;1437;p56"/>
            <p:cNvSpPr/>
            <p:nvPr/>
          </p:nvSpPr>
          <p:spPr>
            <a:xfrm>
              <a:off x="7464582" y="19874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>
              <a:off x="7281070" y="2336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9" name="Google Shape;1439;p56"/>
          <p:cNvSpPr/>
          <p:nvPr/>
        </p:nvSpPr>
        <p:spPr>
          <a:xfrm>
            <a:off x="3434800" y="2132650"/>
            <a:ext cx="3967500" cy="409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40" name="Google Shape;1440;p56"/>
          <p:cNvSpPr txBox="1">
            <a:spLocks noGrp="1"/>
          </p:cNvSpPr>
          <p:nvPr>
            <p:ph type="ctrTitle"/>
          </p:nvPr>
        </p:nvSpPr>
        <p:spPr>
          <a:xfrm>
            <a:off x="3549125" y="970475"/>
            <a:ext cx="36819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441" name="Google Shape;1441;p56"/>
          <p:cNvSpPr txBox="1">
            <a:spLocks noGrp="1"/>
          </p:cNvSpPr>
          <p:nvPr>
            <p:ph type="subTitle" idx="1"/>
          </p:nvPr>
        </p:nvSpPr>
        <p:spPr>
          <a:xfrm>
            <a:off x="3544775" y="2169850"/>
            <a:ext cx="36906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 you have any questions?</a:t>
            </a:r>
            <a:endParaRPr dirty="0"/>
          </a:p>
        </p:txBody>
      </p:sp>
      <p:grpSp>
        <p:nvGrpSpPr>
          <p:cNvPr id="1442" name="Google Shape;1442;p56"/>
          <p:cNvGrpSpPr/>
          <p:nvPr/>
        </p:nvGrpSpPr>
        <p:grpSpPr>
          <a:xfrm>
            <a:off x="7576244" y="3083051"/>
            <a:ext cx="550788" cy="335302"/>
            <a:chOff x="8114981" y="1081826"/>
            <a:chExt cx="550788" cy="335302"/>
          </a:xfrm>
        </p:grpSpPr>
        <p:sp>
          <p:nvSpPr>
            <p:cNvPr id="1443" name="Google Shape;1443;p56"/>
            <p:cNvSpPr/>
            <p:nvPr/>
          </p:nvSpPr>
          <p:spPr>
            <a:xfrm>
              <a:off x="8298493" y="125750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6"/>
            <p:cNvSpPr/>
            <p:nvPr/>
          </p:nvSpPr>
          <p:spPr>
            <a:xfrm>
              <a:off x="8114981" y="108182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5" name="Google Shape;1445;p56"/>
          <p:cNvSpPr/>
          <p:nvPr/>
        </p:nvSpPr>
        <p:spPr>
          <a:xfrm>
            <a:off x="4407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56"/>
          <p:cNvSpPr/>
          <p:nvPr/>
        </p:nvSpPr>
        <p:spPr>
          <a:xfrm>
            <a:off x="4952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56"/>
          <p:cNvSpPr/>
          <p:nvPr/>
        </p:nvSpPr>
        <p:spPr>
          <a:xfrm>
            <a:off x="1186000" y="5350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56"/>
          <p:cNvSpPr/>
          <p:nvPr/>
        </p:nvSpPr>
        <p:spPr>
          <a:xfrm>
            <a:off x="8409450" y="90975"/>
            <a:ext cx="524100" cy="5241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56"/>
          <p:cNvSpPr/>
          <p:nvPr/>
        </p:nvSpPr>
        <p:spPr>
          <a:xfrm>
            <a:off x="8095826" y="450200"/>
            <a:ext cx="273325" cy="273325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56"/>
          <p:cNvSpPr txBox="1"/>
          <p:nvPr/>
        </p:nvSpPr>
        <p:spPr>
          <a:xfrm>
            <a:off x="3549125" y="2786475"/>
            <a:ext cx="3681900" cy="44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Lauren C. Batista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University of Florida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EME6609</a:t>
            </a:r>
          </a:p>
        </p:txBody>
      </p:sp>
      <p:sp>
        <p:nvSpPr>
          <p:cNvPr id="1451" name="Google Shape;1451;p56"/>
          <p:cNvSpPr/>
          <p:nvPr/>
        </p:nvSpPr>
        <p:spPr>
          <a:xfrm>
            <a:off x="5886149" y="4328196"/>
            <a:ext cx="273370" cy="260976"/>
          </a:xfrm>
          <a:custGeom>
            <a:avLst/>
            <a:gdLst/>
            <a:ahLst/>
            <a:cxnLst/>
            <a:rect l="l" t="t" r="r" b="b"/>
            <a:pathLst>
              <a:path w="39025" h="37269" extrusionOk="0">
                <a:moveTo>
                  <a:pt x="4748" y="1"/>
                </a:moveTo>
                <a:cubicBezTo>
                  <a:pt x="1887" y="1"/>
                  <a:pt x="1" y="1919"/>
                  <a:pt x="1" y="4358"/>
                </a:cubicBezTo>
                <a:cubicBezTo>
                  <a:pt x="1" y="6797"/>
                  <a:pt x="1757" y="8683"/>
                  <a:pt x="4618" y="8683"/>
                </a:cubicBezTo>
                <a:lnTo>
                  <a:pt x="4748" y="8683"/>
                </a:lnTo>
                <a:cubicBezTo>
                  <a:pt x="7578" y="8683"/>
                  <a:pt x="9366" y="6797"/>
                  <a:pt x="9366" y="4358"/>
                </a:cubicBezTo>
                <a:cubicBezTo>
                  <a:pt x="9366" y="1919"/>
                  <a:pt x="7578" y="1"/>
                  <a:pt x="4748" y="1"/>
                </a:cubicBezTo>
                <a:close/>
                <a:moveTo>
                  <a:pt x="553" y="12196"/>
                </a:moveTo>
                <a:lnTo>
                  <a:pt x="553" y="37268"/>
                </a:lnTo>
                <a:lnTo>
                  <a:pt x="8813" y="37268"/>
                </a:lnTo>
                <a:lnTo>
                  <a:pt x="8813" y="12196"/>
                </a:lnTo>
                <a:close/>
                <a:moveTo>
                  <a:pt x="29398" y="11545"/>
                </a:moveTo>
                <a:cubicBezTo>
                  <a:pt x="24943" y="11545"/>
                  <a:pt x="22894" y="13984"/>
                  <a:pt x="21821" y="15740"/>
                </a:cubicBezTo>
                <a:lnTo>
                  <a:pt x="21821" y="12196"/>
                </a:lnTo>
                <a:lnTo>
                  <a:pt x="13561" y="12196"/>
                </a:lnTo>
                <a:lnTo>
                  <a:pt x="13561" y="37268"/>
                </a:lnTo>
                <a:lnTo>
                  <a:pt x="21821" y="37268"/>
                </a:lnTo>
                <a:lnTo>
                  <a:pt x="21821" y="23187"/>
                </a:lnTo>
                <a:cubicBezTo>
                  <a:pt x="21821" y="22504"/>
                  <a:pt x="21951" y="21691"/>
                  <a:pt x="22081" y="21138"/>
                </a:cubicBezTo>
                <a:cubicBezTo>
                  <a:pt x="22764" y="19675"/>
                  <a:pt x="24130" y="18179"/>
                  <a:pt x="26439" y="18179"/>
                </a:cubicBezTo>
                <a:cubicBezTo>
                  <a:pt x="29398" y="18179"/>
                  <a:pt x="30634" y="20488"/>
                  <a:pt x="30634" y="23870"/>
                </a:cubicBezTo>
                <a:lnTo>
                  <a:pt x="30634" y="37268"/>
                </a:lnTo>
                <a:lnTo>
                  <a:pt x="39024" y="37268"/>
                </a:lnTo>
                <a:lnTo>
                  <a:pt x="39024" y="22927"/>
                </a:lnTo>
                <a:cubicBezTo>
                  <a:pt x="39024" y="15187"/>
                  <a:pt x="34959" y="11545"/>
                  <a:pt x="29398" y="115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52" name="Google Shape;1452;p56"/>
          <p:cNvSpPr/>
          <p:nvPr/>
        </p:nvSpPr>
        <p:spPr>
          <a:xfrm>
            <a:off x="4539908" y="4349804"/>
            <a:ext cx="370542" cy="255624"/>
          </a:xfrm>
          <a:custGeom>
            <a:avLst/>
            <a:gdLst/>
            <a:ahLst/>
            <a:cxnLst/>
            <a:rect l="l" t="t" r="r" b="b"/>
            <a:pathLst>
              <a:path w="39025" h="26922" extrusionOk="0">
                <a:moveTo>
                  <a:pt x="27350" y="0"/>
                </a:moveTo>
                <a:lnTo>
                  <a:pt x="27350" y="0"/>
                </a:lnTo>
                <a:cubicBezTo>
                  <a:pt x="26197" y="125"/>
                  <a:pt x="25134" y="638"/>
                  <a:pt x="24332" y="1395"/>
                </a:cubicBezTo>
                <a:lnTo>
                  <a:pt x="24332" y="1395"/>
                </a:lnTo>
                <a:cubicBezTo>
                  <a:pt x="24579" y="1133"/>
                  <a:pt x="24781" y="747"/>
                  <a:pt x="24781" y="261"/>
                </a:cubicBezTo>
                <a:lnTo>
                  <a:pt x="24781" y="261"/>
                </a:lnTo>
                <a:cubicBezTo>
                  <a:pt x="21951" y="2179"/>
                  <a:pt x="20163" y="6114"/>
                  <a:pt x="18700" y="9756"/>
                </a:cubicBezTo>
                <a:cubicBezTo>
                  <a:pt x="17594" y="8683"/>
                  <a:pt x="16651" y="7870"/>
                  <a:pt x="15838" y="7447"/>
                </a:cubicBezTo>
                <a:cubicBezTo>
                  <a:pt x="13269" y="6114"/>
                  <a:pt x="10407" y="4748"/>
                  <a:pt x="5822" y="2992"/>
                </a:cubicBezTo>
                <a:lnTo>
                  <a:pt x="5822" y="2992"/>
                </a:lnTo>
                <a:cubicBezTo>
                  <a:pt x="5692" y="4488"/>
                  <a:pt x="6505" y="6504"/>
                  <a:pt x="9074" y="7870"/>
                </a:cubicBezTo>
                <a:cubicBezTo>
                  <a:pt x="8521" y="7870"/>
                  <a:pt x="7578" y="8000"/>
                  <a:pt x="6765" y="8130"/>
                </a:cubicBezTo>
                <a:cubicBezTo>
                  <a:pt x="7025" y="9886"/>
                  <a:pt x="8131" y="11382"/>
                  <a:pt x="11090" y="12065"/>
                </a:cubicBezTo>
                <a:cubicBezTo>
                  <a:pt x="9757" y="12195"/>
                  <a:pt x="9074" y="12455"/>
                  <a:pt x="8391" y="13138"/>
                </a:cubicBezTo>
                <a:cubicBezTo>
                  <a:pt x="9015" y="14268"/>
                  <a:pt x="10320" y="15480"/>
                  <a:pt x="12602" y="15480"/>
                </a:cubicBezTo>
                <a:cubicBezTo>
                  <a:pt x="12816" y="15480"/>
                  <a:pt x="13038" y="15469"/>
                  <a:pt x="13269" y="15447"/>
                </a:cubicBezTo>
                <a:lnTo>
                  <a:pt x="13269" y="15447"/>
                </a:lnTo>
                <a:cubicBezTo>
                  <a:pt x="10330" y="16733"/>
                  <a:pt x="11829" y="18855"/>
                  <a:pt x="14050" y="18855"/>
                </a:cubicBezTo>
                <a:cubicBezTo>
                  <a:pt x="14188" y="18855"/>
                  <a:pt x="14329" y="18846"/>
                  <a:pt x="14472" y="18829"/>
                </a:cubicBezTo>
                <a:lnTo>
                  <a:pt x="14472" y="18829"/>
                </a:lnTo>
                <a:cubicBezTo>
                  <a:pt x="12352" y="20949"/>
                  <a:pt x="9610" y="21931"/>
                  <a:pt x="6946" y="21931"/>
                </a:cubicBezTo>
                <a:cubicBezTo>
                  <a:pt x="4337" y="21931"/>
                  <a:pt x="1803" y="20990"/>
                  <a:pt x="1" y="19252"/>
                </a:cubicBezTo>
                <a:lnTo>
                  <a:pt x="1" y="19252"/>
                </a:lnTo>
                <a:cubicBezTo>
                  <a:pt x="3943" y="24613"/>
                  <a:pt x="9785" y="26921"/>
                  <a:pt x="15554" y="26921"/>
                </a:cubicBezTo>
                <a:cubicBezTo>
                  <a:pt x="24064" y="26921"/>
                  <a:pt x="32416" y="21899"/>
                  <a:pt x="34276" y="14244"/>
                </a:cubicBezTo>
                <a:cubicBezTo>
                  <a:pt x="36715" y="14244"/>
                  <a:pt x="38049" y="13431"/>
                  <a:pt x="39024" y="12455"/>
                </a:cubicBezTo>
                <a:lnTo>
                  <a:pt x="39024" y="12455"/>
                </a:lnTo>
                <a:cubicBezTo>
                  <a:pt x="38637" y="12538"/>
                  <a:pt x="38195" y="12574"/>
                  <a:pt x="37736" y="12574"/>
                </a:cubicBezTo>
                <a:cubicBezTo>
                  <a:pt x="36575" y="12574"/>
                  <a:pt x="35306" y="12345"/>
                  <a:pt x="34537" y="12065"/>
                </a:cubicBezTo>
                <a:cubicBezTo>
                  <a:pt x="36715" y="11805"/>
                  <a:pt x="38211" y="10829"/>
                  <a:pt x="38732" y="9496"/>
                </a:cubicBezTo>
                <a:lnTo>
                  <a:pt x="38732" y="9496"/>
                </a:lnTo>
                <a:cubicBezTo>
                  <a:pt x="38222" y="9787"/>
                  <a:pt x="36737" y="10168"/>
                  <a:pt x="35462" y="10168"/>
                </a:cubicBezTo>
                <a:cubicBezTo>
                  <a:pt x="35026" y="10168"/>
                  <a:pt x="34616" y="10124"/>
                  <a:pt x="34276" y="10016"/>
                </a:cubicBezTo>
                <a:cubicBezTo>
                  <a:pt x="34146" y="9626"/>
                  <a:pt x="33984" y="9366"/>
                  <a:pt x="33984" y="9073"/>
                </a:cubicBezTo>
                <a:cubicBezTo>
                  <a:pt x="32954" y="5454"/>
                  <a:pt x="29680" y="2554"/>
                  <a:pt x="26171" y="2554"/>
                </a:cubicBezTo>
                <a:cubicBezTo>
                  <a:pt x="26022" y="2554"/>
                  <a:pt x="25873" y="2559"/>
                  <a:pt x="25724" y="2569"/>
                </a:cubicBezTo>
                <a:cubicBezTo>
                  <a:pt x="26016" y="2439"/>
                  <a:pt x="26277" y="2439"/>
                  <a:pt x="26667" y="2309"/>
                </a:cubicBezTo>
                <a:cubicBezTo>
                  <a:pt x="27090" y="2179"/>
                  <a:pt x="29398" y="1757"/>
                  <a:pt x="28976" y="944"/>
                </a:cubicBezTo>
                <a:cubicBezTo>
                  <a:pt x="28917" y="759"/>
                  <a:pt x="28724" y="687"/>
                  <a:pt x="28453" y="687"/>
                </a:cubicBezTo>
                <a:cubicBezTo>
                  <a:pt x="27531" y="687"/>
                  <a:pt x="25706" y="1526"/>
                  <a:pt x="25203" y="1626"/>
                </a:cubicBezTo>
                <a:cubicBezTo>
                  <a:pt x="26016" y="1366"/>
                  <a:pt x="27220" y="944"/>
                  <a:pt x="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53" name="Google Shape;1453;p56"/>
          <p:cNvSpPr/>
          <p:nvPr/>
        </p:nvSpPr>
        <p:spPr>
          <a:xfrm>
            <a:off x="2407559" y="4273353"/>
            <a:ext cx="155837" cy="335127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54" name="Google Shape;1454;p56"/>
          <p:cNvSpPr txBox="1"/>
          <p:nvPr/>
        </p:nvSpPr>
        <p:spPr>
          <a:xfrm>
            <a:off x="2548471" y="4310050"/>
            <a:ext cx="18678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facebook.com/Freepik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55" name="Google Shape;1455;p56"/>
          <p:cNvSpPr txBox="1"/>
          <p:nvPr/>
        </p:nvSpPr>
        <p:spPr>
          <a:xfrm>
            <a:off x="4868134" y="4310050"/>
            <a:ext cx="946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@Freepik</a:t>
            </a:r>
            <a:endParaRPr sz="12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56" name="Google Shape;1456;p56"/>
          <p:cNvSpPr txBox="1"/>
          <p:nvPr/>
        </p:nvSpPr>
        <p:spPr>
          <a:xfrm>
            <a:off x="6155049" y="4310050"/>
            <a:ext cx="22455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company/</a:t>
            </a:r>
            <a:r>
              <a:rPr lang="en" sz="12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freepik</a:t>
            </a:r>
            <a:r>
              <a:rPr lang="en" sz="1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-company</a:t>
            </a:r>
            <a:endParaRPr sz="12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457" name="Google Shape;1457;p56"/>
          <p:cNvGrpSpPr/>
          <p:nvPr/>
        </p:nvGrpSpPr>
        <p:grpSpPr>
          <a:xfrm>
            <a:off x="116770" y="2375213"/>
            <a:ext cx="2246900" cy="2852750"/>
            <a:chOff x="116770" y="2375213"/>
            <a:chExt cx="2246900" cy="2852750"/>
          </a:xfrm>
        </p:grpSpPr>
        <p:sp>
          <p:nvSpPr>
            <p:cNvPr id="1458" name="Google Shape;1458;p56"/>
            <p:cNvSpPr/>
            <p:nvPr/>
          </p:nvSpPr>
          <p:spPr>
            <a:xfrm>
              <a:off x="116770" y="2375213"/>
              <a:ext cx="2246900" cy="2852750"/>
            </a:xfrm>
            <a:custGeom>
              <a:avLst/>
              <a:gdLst/>
              <a:ahLst/>
              <a:cxnLst/>
              <a:rect l="l" t="t" r="r" b="b"/>
              <a:pathLst>
                <a:path w="89876" h="114110" extrusionOk="0">
                  <a:moveTo>
                    <a:pt x="28670" y="5398"/>
                  </a:moveTo>
                  <a:cubicBezTo>
                    <a:pt x="27622" y="6255"/>
                    <a:pt x="25622" y="6064"/>
                    <a:pt x="24479" y="7493"/>
                  </a:cubicBezTo>
                  <a:cubicBezTo>
                    <a:pt x="23336" y="8922"/>
                    <a:pt x="22257" y="11811"/>
                    <a:pt x="21812" y="13970"/>
                  </a:cubicBezTo>
                  <a:cubicBezTo>
                    <a:pt x="21368" y="16129"/>
                    <a:pt x="21558" y="18606"/>
                    <a:pt x="21812" y="20447"/>
                  </a:cubicBezTo>
                  <a:cubicBezTo>
                    <a:pt x="22066" y="22289"/>
                    <a:pt x="22733" y="23527"/>
                    <a:pt x="23336" y="25019"/>
                  </a:cubicBezTo>
                  <a:cubicBezTo>
                    <a:pt x="23939" y="26511"/>
                    <a:pt x="24099" y="27210"/>
                    <a:pt x="25432" y="29401"/>
                  </a:cubicBezTo>
                  <a:cubicBezTo>
                    <a:pt x="26766" y="31592"/>
                    <a:pt x="30067" y="36132"/>
                    <a:pt x="31337" y="38164"/>
                  </a:cubicBezTo>
                  <a:cubicBezTo>
                    <a:pt x="32607" y="40196"/>
                    <a:pt x="32957" y="40577"/>
                    <a:pt x="33052" y="41593"/>
                  </a:cubicBezTo>
                  <a:cubicBezTo>
                    <a:pt x="33147" y="42609"/>
                    <a:pt x="33846" y="42958"/>
                    <a:pt x="31909" y="44260"/>
                  </a:cubicBezTo>
                  <a:cubicBezTo>
                    <a:pt x="29972" y="45562"/>
                    <a:pt x="25146" y="47593"/>
                    <a:pt x="21431" y="49403"/>
                  </a:cubicBezTo>
                  <a:cubicBezTo>
                    <a:pt x="17716" y="51213"/>
                    <a:pt x="12287" y="53562"/>
                    <a:pt x="9620" y="55118"/>
                  </a:cubicBezTo>
                  <a:cubicBezTo>
                    <a:pt x="6953" y="56674"/>
                    <a:pt x="6540" y="55912"/>
                    <a:pt x="5429" y="58738"/>
                  </a:cubicBezTo>
                  <a:cubicBezTo>
                    <a:pt x="4318" y="61564"/>
                    <a:pt x="3842" y="66930"/>
                    <a:pt x="2953" y="72073"/>
                  </a:cubicBezTo>
                  <a:cubicBezTo>
                    <a:pt x="2064" y="77217"/>
                    <a:pt x="413" y="83249"/>
                    <a:pt x="95" y="89599"/>
                  </a:cubicBezTo>
                  <a:cubicBezTo>
                    <a:pt x="-222" y="95949"/>
                    <a:pt x="477" y="106236"/>
                    <a:pt x="1048" y="110173"/>
                  </a:cubicBezTo>
                  <a:cubicBezTo>
                    <a:pt x="1620" y="114110"/>
                    <a:pt x="2095" y="112586"/>
                    <a:pt x="3524" y="113221"/>
                  </a:cubicBezTo>
                  <a:cubicBezTo>
                    <a:pt x="4953" y="113856"/>
                    <a:pt x="7779" y="113856"/>
                    <a:pt x="9620" y="113983"/>
                  </a:cubicBezTo>
                  <a:cubicBezTo>
                    <a:pt x="11462" y="114110"/>
                    <a:pt x="4731" y="114047"/>
                    <a:pt x="14573" y="113983"/>
                  </a:cubicBezTo>
                  <a:cubicBezTo>
                    <a:pt x="24416" y="113920"/>
                    <a:pt x="58610" y="113761"/>
                    <a:pt x="68675" y="113602"/>
                  </a:cubicBezTo>
                  <a:cubicBezTo>
                    <a:pt x="78740" y="113443"/>
                    <a:pt x="73406" y="113506"/>
                    <a:pt x="74962" y="113030"/>
                  </a:cubicBezTo>
                  <a:cubicBezTo>
                    <a:pt x="76518" y="112554"/>
                    <a:pt x="77058" y="112713"/>
                    <a:pt x="78010" y="110744"/>
                  </a:cubicBezTo>
                  <a:cubicBezTo>
                    <a:pt x="78963" y="108776"/>
                    <a:pt x="79153" y="105823"/>
                    <a:pt x="80677" y="101219"/>
                  </a:cubicBezTo>
                  <a:cubicBezTo>
                    <a:pt x="82201" y="96615"/>
                    <a:pt x="85662" y="87281"/>
                    <a:pt x="87154" y="83122"/>
                  </a:cubicBezTo>
                  <a:cubicBezTo>
                    <a:pt x="88646" y="78963"/>
                    <a:pt x="89281" y="78042"/>
                    <a:pt x="89630" y="76264"/>
                  </a:cubicBezTo>
                  <a:cubicBezTo>
                    <a:pt x="89979" y="74486"/>
                    <a:pt x="89916" y="73248"/>
                    <a:pt x="89249" y="72454"/>
                  </a:cubicBezTo>
                  <a:cubicBezTo>
                    <a:pt x="88582" y="71660"/>
                    <a:pt x="88361" y="71628"/>
                    <a:pt x="85630" y="71501"/>
                  </a:cubicBezTo>
                  <a:cubicBezTo>
                    <a:pt x="82900" y="71374"/>
                    <a:pt x="75343" y="72010"/>
                    <a:pt x="72866" y="71692"/>
                  </a:cubicBezTo>
                  <a:cubicBezTo>
                    <a:pt x="70390" y="71375"/>
                    <a:pt x="71216" y="70834"/>
                    <a:pt x="70771" y="69596"/>
                  </a:cubicBezTo>
                  <a:cubicBezTo>
                    <a:pt x="70327" y="68358"/>
                    <a:pt x="70517" y="65564"/>
                    <a:pt x="70199" y="64262"/>
                  </a:cubicBezTo>
                  <a:cubicBezTo>
                    <a:pt x="69882" y="62960"/>
                    <a:pt x="71089" y="64136"/>
                    <a:pt x="68866" y="61786"/>
                  </a:cubicBezTo>
                  <a:cubicBezTo>
                    <a:pt x="66644" y="59437"/>
                    <a:pt x="59182" y="52515"/>
                    <a:pt x="56864" y="50165"/>
                  </a:cubicBezTo>
                  <a:cubicBezTo>
                    <a:pt x="54546" y="47816"/>
                    <a:pt x="54800" y="48229"/>
                    <a:pt x="54959" y="47689"/>
                  </a:cubicBezTo>
                  <a:cubicBezTo>
                    <a:pt x="55118" y="47149"/>
                    <a:pt x="56960" y="47372"/>
                    <a:pt x="57817" y="46927"/>
                  </a:cubicBezTo>
                  <a:cubicBezTo>
                    <a:pt x="58674" y="46483"/>
                    <a:pt x="59627" y="45657"/>
                    <a:pt x="60103" y="45022"/>
                  </a:cubicBezTo>
                  <a:cubicBezTo>
                    <a:pt x="60579" y="44387"/>
                    <a:pt x="60261" y="44546"/>
                    <a:pt x="60674" y="43117"/>
                  </a:cubicBezTo>
                  <a:cubicBezTo>
                    <a:pt x="61087" y="41688"/>
                    <a:pt x="61754" y="38132"/>
                    <a:pt x="62579" y="36449"/>
                  </a:cubicBezTo>
                  <a:cubicBezTo>
                    <a:pt x="63405" y="34766"/>
                    <a:pt x="65310" y="34417"/>
                    <a:pt x="65627" y="33020"/>
                  </a:cubicBezTo>
                  <a:cubicBezTo>
                    <a:pt x="65945" y="31623"/>
                    <a:pt x="65151" y="29972"/>
                    <a:pt x="64484" y="28067"/>
                  </a:cubicBezTo>
                  <a:cubicBezTo>
                    <a:pt x="63817" y="26162"/>
                    <a:pt x="61754" y="23336"/>
                    <a:pt x="61627" y="21590"/>
                  </a:cubicBezTo>
                  <a:cubicBezTo>
                    <a:pt x="61500" y="19844"/>
                    <a:pt x="62928" y="18701"/>
                    <a:pt x="63722" y="17590"/>
                  </a:cubicBezTo>
                  <a:cubicBezTo>
                    <a:pt x="64516" y="16479"/>
                    <a:pt x="66135" y="16796"/>
                    <a:pt x="66389" y="14923"/>
                  </a:cubicBezTo>
                  <a:cubicBezTo>
                    <a:pt x="66643" y="13050"/>
                    <a:pt x="66484" y="8573"/>
                    <a:pt x="65246" y="6350"/>
                  </a:cubicBezTo>
                  <a:cubicBezTo>
                    <a:pt x="64008" y="4128"/>
                    <a:pt x="62389" y="2636"/>
                    <a:pt x="58960" y="1588"/>
                  </a:cubicBezTo>
                  <a:cubicBezTo>
                    <a:pt x="55531" y="540"/>
                    <a:pt x="49371" y="-63"/>
                    <a:pt x="44672" y="64"/>
                  </a:cubicBezTo>
                  <a:cubicBezTo>
                    <a:pt x="39973" y="191"/>
                    <a:pt x="33433" y="1461"/>
                    <a:pt x="30766" y="2350"/>
                  </a:cubicBezTo>
                  <a:cubicBezTo>
                    <a:pt x="28099" y="3239"/>
                    <a:pt x="29718" y="4541"/>
                    <a:pt x="28670" y="53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2640000" algn="bl" rotWithShape="0">
                <a:srgbClr val="000000">
                  <a:alpha val="15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9" name="Google Shape;1459;p56"/>
            <p:cNvGrpSpPr/>
            <p:nvPr/>
          </p:nvGrpSpPr>
          <p:grpSpPr>
            <a:xfrm flipH="1">
              <a:off x="185503" y="2433266"/>
              <a:ext cx="2117150" cy="2710681"/>
              <a:chOff x="5981950" y="2973075"/>
              <a:chExt cx="1365375" cy="1748150"/>
            </a:xfrm>
          </p:grpSpPr>
          <p:sp>
            <p:nvSpPr>
              <p:cNvPr id="1460" name="Google Shape;1460;p56"/>
              <p:cNvSpPr/>
              <p:nvPr/>
            </p:nvSpPr>
            <p:spPr>
              <a:xfrm>
                <a:off x="6230100" y="3655600"/>
                <a:ext cx="1117225" cy="963750"/>
              </a:xfrm>
              <a:custGeom>
                <a:avLst/>
                <a:gdLst/>
                <a:ahLst/>
                <a:cxnLst/>
                <a:rect l="l" t="t" r="r" b="b"/>
                <a:pathLst>
                  <a:path w="44689" h="38550" extrusionOk="0">
                    <a:moveTo>
                      <a:pt x="2456" y="12768"/>
                    </a:moveTo>
                    <a:lnTo>
                      <a:pt x="0" y="37077"/>
                    </a:lnTo>
                    <a:lnTo>
                      <a:pt x="40515" y="38550"/>
                    </a:lnTo>
                    <a:lnTo>
                      <a:pt x="44689" y="26273"/>
                    </a:lnTo>
                    <a:lnTo>
                      <a:pt x="41251" y="8839"/>
                    </a:lnTo>
                    <a:lnTo>
                      <a:pt x="26028" y="1473"/>
                    </a:lnTo>
                    <a:lnTo>
                      <a:pt x="24063" y="0"/>
                    </a:lnTo>
                    <a:lnTo>
                      <a:pt x="15715" y="2210"/>
                    </a:lnTo>
                    <a:lnTo>
                      <a:pt x="12523" y="2701"/>
                    </a:lnTo>
                    <a:close/>
                  </a:path>
                </a:pathLst>
              </a:custGeom>
              <a:solidFill>
                <a:srgbClr val="9DDCF9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Google Shape;1461;p56"/>
              <p:cNvSpPr/>
              <p:nvPr/>
            </p:nvSpPr>
            <p:spPr>
              <a:xfrm>
                <a:off x="6364875" y="3106000"/>
                <a:ext cx="500550" cy="898300"/>
              </a:xfrm>
              <a:custGeom>
                <a:avLst/>
                <a:gdLst/>
                <a:ahLst/>
                <a:cxnLst/>
                <a:rect l="l" t="t" r="r" b="b"/>
                <a:pathLst>
                  <a:path w="20022" h="35932" extrusionOk="0">
                    <a:moveTo>
                      <a:pt x="4889" y="1"/>
                    </a:moveTo>
                    <a:cubicBezTo>
                      <a:pt x="4326" y="661"/>
                      <a:pt x="4082" y="1529"/>
                      <a:pt x="3881" y="2373"/>
                    </a:cubicBezTo>
                    <a:cubicBezTo>
                      <a:pt x="3551" y="3763"/>
                      <a:pt x="3307" y="5166"/>
                      <a:pt x="3142" y="6584"/>
                    </a:cubicBezTo>
                    <a:cubicBezTo>
                      <a:pt x="3005" y="7795"/>
                      <a:pt x="2573" y="9529"/>
                      <a:pt x="2573" y="9529"/>
                    </a:cubicBezTo>
                    <a:cubicBezTo>
                      <a:pt x="2573" y="9529"/>
                      <a:pt x="1486" y="10317"/>
                      <a:pt x="1036" y="11015"/>
                    </a:cubicBezTo>
                    <a:cubicBezTo>
                      <a:pt x="307" y="12152"/>
                      <a:pt x="0" y="13639"/>
                      <a:pt x="0" y="13639"/>
                    </a:cubicBezTo>
                    <a:cubicBezTo>
                      <a:pt x="0" y="13639"/>
                      <a:pt x="1794" y="14358"/>
                      <a:pt x="2674" y="14716"/>
                    </a:cubicBezTo>
                    <a:cubicBezTo>
                      <a:pt x="2674" y="15468"/>
                      <a:pt x="2679" y="16239"/>
                      <a:pt x="2743" y="17001"/>
                    </a:cubicBezTo>
                    <a:cubicBezTo>
                      <a:pt x="3596" y="16748"/>
                      <a:pt x="4398" y="16336"/>
                      <a:pt x="5096" y="15785"/>
                    </a:cubicBezTo>
                    <a:lnTo>
                      <a:pt x="5096" y="15785"/>
                    </a:lnTo>
                    <a:cubicBezTo>
                      <a:pt x="4587" y="16730"/>
                      <a:pt x="3807" y="17528"/>
                      <a:pt x="2871" y="18046"/>
                    </a:cubicBezTo>
                    <a:cubicBezTo>
                      <a:pt x="2973" y="18671"/>
                      <a:pt x="3132" y="19285"/>
                      <a:pt x="3376" y="19863"/>
                    </a:cubicBezTo>
                    <a:cubicBezTo>
                      <a:pt x="3551" y="20280"/>
                      <a:pt x="3771" y="20684"/>
                      <a:pt x="4091" y="21000"/>
                    </a:cubicBezTo>
                    <a:cubicBezTo>
                      <a:pt x="4729" y="21633"/>
                      <a:pt x="5664" y="21844"/>
                      <a:pt x="6559" y="21973"/>
                    </a:cubicBezTo>
                    <a:cubicBezTo>
                      <a:pt x="6944" y="22028"/>
                      <a:pt x="7331" y="22047"/>
                      <a:pt x="7719" y="22047"/>
                    </a:cubicBezTo>
                    <a:cubicBezTo>
                      <a:pt x="8501" y="22047"/>
                      <a:pt x="9288" y="21970"/>
                      <a:pt x="10073" y="21955"/>
                    </a:cubicBezTo>
                    <a:lnTo>
                      <a:pt x="10073" y="21955"/>
                    </a:lnTo>
                    <a:cubicBezTo>
                      <a:pt x="10211" y="22734"/>
                      <a:pt x="10275" y="23964"/>
                      <a:pt x="9843" y="24629"/>
                    </a:cubicBezTo>
                    <a:cubicBezTo>
                      <a:pt x="9701" y="24853"/>
                      <a:pt x="9509" y="25028"/>
                      <a:pt x="9293" y="25179"/>
                    </a:cubicBezTo>
                    <a:lnTo>
                      <a:pt x="11380" y="35931"/>
                    </a:lnTo>
                    <a:lnTo>
                      <a:pt x="20022" y="24620"/>
                    </a:lnTo>
                    <a:lnTo>
                      <a:pt x="17985" y="18743"/>
                    </a:lnTo>
                    <a:lnTo>
                      <a:pt x="14939" y="1630"/>
                    </a:lnTo>
                    <a:lnTo>
                      <a:pt x="4889" y="1"/>
                    </a:ln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6"/>
              <p:cNvSpPr/>
              <p:nvPr/>
            </p:nvSpPr>
            <p:spPr>
              <a:xfrm>
                <a:off x="6478150" y="3337550"/>
                <a:ext cx="38675" cy="3835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534" extrusionOk="0">
                    <a:moveTo>
                      <a:pt x="777" y="0"/>
                    </a:moveTo>
                    <a:cubicBezTo>
                      <a:pt x="358" y="0"/>
                      <a:pt x="15" y="334"/>
                      <a:pt x="5" y="752"/>
                    </a:cubicBezTo>
                    <a:cubicBezTo>
                      <a:pt x="1" y="1180"/>
                      <a:pt x="335" y="1527"/>
                      <a:pt x="758" y="1533"/>
                    </a:cubicBezTo>
                    <a:cubicBezTo>
                      <a:pt x="763" y="1533"/>
                      <a:pt x="769" y="1533"/>
                      <a:pt x="774" y="1533"/>
                    </a:cubicBezTo>
                    <a:cubicBezTo>
                      <a:pt x="1193" y="1533"/>
                      <a:pt x="1533" y="1197"/>
                      <a:pt x="1537" y="780"/>
                    </a:cubicBezTo>
                    <a:cubicBezTo>
                      <a:pt x="1546" y="358"/>
                      <a:pt x="1207" y="9"/>
                      <a:pt x="785" y="1"/>
                    </a:cubicBezTo>
                    <a:cubicBezTo>
                      <a:pt x="783" y="1"/>
                      <a:pt x="780" y="0"/>
                      <a:pt x="777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6"/>
              <p:cNvSpPr/>
              <p:nvPr/>
            </p:nvSpPr>
            <p:spPr>
              <a:xfrm>
                <a:off x="6458550" y="3285500"/>
                <a:ext cx="1009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2354" extrusionOk="0">
                    <a:moveTo>
                      <a:pt x="932" y="1"/>
                    </a:moveTo>
                    <a:cubicBezTo>
                      <a:pt x="612" y="1"/>
                      <a:pt x="292" y="54"/>
                      <a:pt x="1" y="175"/>
                    </a:cubicBezTo>
                    <a:lnTo>
                      <a:pt x="5" y="211"/>
                    </a:lnTo>
                    <a:cubicBezTo>
                      <a:pt x="422" y="234"/>
                      <a:pt x="816" y="271"/>
                      <a:pt x="1197" y="357"/>
                    </a:cubicBezTo>
                    <a:cubicBezTo>
                      <a:pt x="1578" y="444"/>
                      <a:pt x="1964" y="523"/>
                      <a:pt x="2321" y="698"/>
                    </a:cubicBezTo>
                    <a:cubicBezTo>
                      <a:pt x="2675" y="872"/>
                      <a:pt x="3005" y="1101"/>
                      <a:pt x="3285" y="1386"/>
                    </a:cubicBezTo>
                    <a:cubicBezTo>
                      <a:pt x="3574" y="1665"/>
                      <a:pt x="3816" y="1996"/>
                      <a:pt x="4005" y="2353"/>
                    </a:cubicBezTo>
                    <a:lnTo>
                      <a:pt x="4037" y="2339"/>
                    </a:lnTo>
                    <a:cubicBezTo>
                      <a:pt x="3894" y="1954"/>
                      <a:pt x="3679" y="1592"/>
                      <a:pt x="3413" y="1270"/>
                    </a:cubicBezTo>
                    <a:cubicBezTo>
                      <a:pt x="3143" y="950"/>
                      <a:pt x="2817" y="675"/>
                      <a:pt x="2450" y="459"/>
                    </a:cubicBezTo>
                    <a:cubicBezTo>
                      <a:pt x="2082" y="243"/>
                      <a:pt x="1684" y="65"/>
                      <a:pt x="1252" y="18"/>
                    </a:cubicBezTo>
                    <a:cubicBezTo>
                      <a:pt x="1146" y="7"/>
                      <a:pt x="1039" y="1"/>
                      <a:pt x="932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6"/>
              <p:cNvSpPr/>
              <p:nvPr/>
            </p:nvSpPr>
            <p:spPr>
              <a:xfrm>
                <a:off x="6359925" y="2973075"/>
                <a:ext cx="655725" cy="601525"/>
              </a:xfrm>
              <a:custGeom>
                <a:avLst/>
                <a:gdLst/>
                <a:ahLst/>
                <a:cxnLst/>
                <a:rect l="l" t="t" r="r" b="b"/>
                <a:pathLst>
                  <a:path w="26229" h="24061" extrusionOk="0">
                    <a:moveTo>
                      <a:pt x="15919" y="1"/>
                    </a:moveTo>
                    <a:cubicBezTo>
                      <a:pt x="15449" y="1"/>
                      <a:pt x="14978" y="20"/>
                      <a:pt x="14510" y="39"/>
                    </a:cubicBezTo>
                    <a:cubicBezTo>
                      <a:pt x="13892" y="64"/>
                      <a:pt x="13436" y="73"/>
                      <a:pt x="13052" y="73"/>
                    </a:cubicBezTo>
                    <a:cubicBezTo>
                      <a:pt x="12748" y="73"/>
                      <a:pt x="12489" y="68"/>
                      <a:pt x="12230" y="61"/>
                    </a:cubicBezTo>
                    <a:cubicBezTo>
                      <a:pt x="11962" y="57"/>
                      <a:pt x="11696" y="52"/>
                      <a:pt x="11383" y="52"/>
                    </a:cubicBezTo>
                    <a:cubicBezTo>
                      <a:pt x="11002" y="52"/>
                      <a:pt x="10552" y="60"/>
                      <a:pt x="9945" y="84"/>
                    </a:cubicBezTo>
                    <a:cubicBezTo>
                      <a:pt x="8720" y="139"/>
                      <a:pt x="7492" y="190"/>
                      <a:pt x="6275" y="364"/>
                    </a:cubicBezTo>
                    <a:cubicBezTo>
                      <a:pt x="4982" y="552"/>
                      <a:pt x="3684" y="887"/>
                      <a:pt x="2597" y="1612"/>
                    </a:cubicBezTo>
                    <a:cubicBezTo>
                      <a:pt x="1276" y="2493"/>
                      <a:pt x="349" y="3937"/>
                      <a:pt x="97" y="5502"/>
                    </a:cubicBezTo>
                    <a:cubicBezTo>
                      <a:pt x="0" y="6098"/>
                      <a:pt x="0" y="6713"/>
                      <a:pt x="152" y="7295"/>
                    </a:cubicBezTo>
                    <a:cubicBezTo>
                      <a:pt x="473" y="8506"/>
                      <a:pt x="1651" y="9442"/>
                      <a:pt x="2780" y="9975"/>
                    </a:cubicBezTo>
                    <a:cubicBezTo>
                      <a:pt x="2019" y="8800"/>
                      <a:pt x="1877" y="7942"/>
                      <a:pt x="2661" y="6782"/>
                    </a:cubicBezTo>
                    <a:lnTo>
                      <a:pt x="2661" y="6782"/>
                    </a:lnTo>
                    <a:cubicBezTo>
                      <a:pt x="2661" y="6782"/>
                      <a:pt x="3345" y="9263"/>
                      <a:pt x="6266" y="9901"/>
                    </a:cubicBezTo>
                    <a:cubicBezTo>
                      <a:pt x="6726" y="10002"/>
                      <a:pt x="7176" y="10044"/>
                      <a:pt x="7610" y="10044"/>
                    </a:cubicBezTo>
                    <a:cubicBezTo>
                      <a:pt x="9938" y="10044"/>
                      <a:pt x="11770" y="8819"/>
                      <a:pt x="11771" y="8819"/>
                    </a:cubicBezTo>
                    <a:lnTo>
                      <a:pt x="11771" y="8819"/>
                    </a:lnTo>
                    <a:cubicBezTo>
                      <a:pt x="11771" y="8819"/>
                      <a:pt x="10748" y="12391"/>
                      <a:pt x="12853" y="17497"/>
                    </a:cubicBezTo>
                    <a:cubicBezTo>
                      <a:pt x="14959" y="22607"/>
                      <a:pt x="18183" y="24060"/>
                      <a:pt x="18183" y="24060"/>
                    </a:cubicBezTo>
                    <a:cubicBezTo>
                      <a:pt x="18183" y="24060"/>
                      <a:pt x="22320" y="20080"/>
                      <a:pt x="24862" y="14364"/>
                    </a:cubicBezTo>
                    <a:cubicBezTo>
                      <a:pt x="26229" y="11290"/>
                      <a:pt x="26078" y="8144"/>
                      <a:pt x="24738" y="5538"/>
                    </a:cubicBezTo>
                    <a:cubicBezTo>
                      <a:pt x="24225" y="4543"/>
                      <a:pt x="22413" y="2878"/>
                      <a:pt x="21293" y="2805"/>
                    </a:cubicBezTo>
                    <a:cubicBezTo>
                      <a:pt x="20895" y="1547"/>
                      <a:pt x="19701" y="672"/>
                      <a:pt x="18435" y="300"/>
                    </a:cubicBezTo>
                    <a:cubicBezTo>
                      <a:pt x="17621" y="64"/>
                      <a:pt x="16773" y="1"/>
                      <a:pt x="15919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6"/>
              <p:cNvSpPr/>
              <p:nvPr/>
            </p:nvSpPr>
            <p:spPr>
              <a:xfrm>
                <a:off x="6663825" y="3316600"/>
                <a:ext cx="125450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5018" h="6450" extrusionOk="0">
                    <a:moveTo>
                      <a:pt x="2691" y="0"/>
                    </a:moveTo>
                    <a:cubicBezTo>
                      <a:pt x="2081" y="0"/>
                      <a:pt x="1469" y="352"/>
                      <a:pt x="1105" y="824"/>
                    </a:cubicBezTo>
                    <a:cubicBezTo>
                      <a:pt x="652" y="1421"/>
                      <a:pt x="514" y="2183"/>
                      <a:pt x="257" y="2856"/>
                    </a:cubicBezTo>
                    <a:cubicBezTo>
                      <a:pt x="0" y="3540"/>
                      <a:pt x="23" y="4416"/>
                      <a:pt x="271" y="5100"/>
                    </a:cubicBezTo>
                    <a:cubicBezTo>
                      <a:pt x="529" y="5812"/>
                      <a:pt x="1231" y="6449"/>
                      <a:pt x="2039" y="6449"/>
                    </a:cubicBezTo>
                    <a:cubicBezTo>
                      <a:pt x="2080" y="6449"/>
                      <a:pt x="2120" y="6447"/>
                      <a:pt x="2161" y="6444"/>
                    </a:cubicBezTo>
                    <a:cubicBezTo>
                      <a:pt x="2642" y="6407"/>
                      <a:pt x="3074" y="6150"/>
                      <a:pt x="3422" y="5843"/>
                    </a:cubicBezTo>
                    <a:cubicBezTo>
                      <a:pt x="4715" y="4692"/>
                      <a:pt x="5018" y="2761"/>
                      <a:pt x="4302" y="1237"/>
                    </a:cubicBezTo>
                    <a:cubicBezTo>
                      <a:pt x="4073" y="742"/>
                      <a:pt x="3711" y="261"/>
                      <a:pt x="3165" y="77"/>
                    </a:cubicBezTo>
                    <a:cubicBezTo>
                      <a:pt x="3010" y="24"/>
                      <a:pt x="2851" y="0"/>
                      <a:pt x="2691" y="0"/>
                    </a:cubicBez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6"/>
              <p:cNvSpPr/>
              <p:nvPr/>
            </p:nvSpPr>
            <p:spPr>
              <a:xfrm>
                <a:off x="6691000" y="3347650"/>
                <a:ext cx="70750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4505" extrusionOk="0">
                    <a:moveTo>
                      <a:pt x="1449" y="1"/>
                    </a:moveTo>
                    <a:cubicBezTo>
                      <a:pt x="958" y="1"/>
                      <a:pt x="528" y="431"/>
                      <a:pt x="308" y="958"/>
                    </a:cubicBezTo>
                    <a:cubicBezTo>
                      <a:pt x="69" y="1532"/>
                      <a:pt x="33" y="2202"/>
                      <a:pt x="1" y="2853"/>
                    </a:cubicBezTo>
                    <a:cubicBezTo>
                      <a:pt x="335" y="2912"/>
                      <a:pt x="661" y="3064"/>
                      <a:pt x="950" y="3289"/>
                    </a:cubicBezTo>
                    <a:cubicBezTo>
                      <a:pt x="992" y="3325"/>
                      <a:pt x="1032" y="3363"/>
                      <a:pt x="1060" y="3418"/>
                    </a:cubicBezTo>
                    <a:cubicBezTo>
                      <a:pt x="1083" y="3473"/>
                      <a:pt x="1083" y="3541"/>
                      <a:pt x="1074" y="3606"/>
                    </a:cubicBezTo>
                    <a:cubicBezTo>
                      <a:pt x="1019" y="4004"/>
                      <a:pt x="744" y="4288"/>
                      <a:pt x="469" y="4504"/>
                    </a:cubicBezTo>
                    <a:cubicBezTo>
                      <a:pt x="469" y="4504"/>
                      <a:pt x="1849" y="4280"/>
                      <a:pt x="2340" y="3115"/>
                    </a:cubicBezTo>
                    <a:cubicBezTo>
                      <a:pt x="2830" y="1945"/>
                      <a:pt x="2472" y="977"/>
                      <a:pt x="2472" y="977"/>
                    </a:cubicBezTo>
                    <a:cubicBezTo>
                      <a:pt x="2368" y="477"/>
                      <a:pt x="1987" y="69"/>
                      <a:pt x="1569" y="9"/>
                    </a:cubicBezTo>
                    <a:cubicBezTo>
                      <a:pt x="1528" y="5"/>
                      <a:pt x="1487" y="1"/>
                      <a:pt x="1449" y="1"/>
                    </a:cubicBezTo>
                    <a:close/>
                  </a:path>
                </a:pathLst>
              </a:custGeom>
              <a:solidFill>
                <a:srgbClr val="F03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6"/>
              <p:cNvSpPr/>
              <p:nvPr/>
            </p:nvSpPr>
            <p:spPr>
              <a:xfrm>
                <a:off x="6688800" y="3346125"/>
                <a:ext cx="6402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4566" extrusionOk="0">
                    <a:moveTo>
                      <a:pt x="1520" y="0"/>
                    </a:moveTo>
                    <a:cubicBezTo>
                      <a:pt x="1396" y="0"/>
                      <a:pt x="1271" y="25"/>
                      <a:pt x="1157" y="70"/>
                    </a:cubicBezTo>
                    <a:cubicBezTo>
                      <a:pt x="1056" y="111"/>
                      <a:pt x="960" y="172"/>
                      <a:pt x="868" y="236"/>
                    </a:cubicBezTo>
                    <a:cubicBezTo>
                      <a:pt x="786" y="309"/>
                      <a:pt x="703" y="382"/>
                      <a:pt x="634" y="464"/>
                    </a:cubicBezTo>
                    <a:cubicBezTo>
                      <a:pt x="492" y="634"/>
                      <a:pt x="377" y="822"/>
                      <a:pt x="299" y="1025"/>
                    </a:cubicBezTo>
                    <a:cubicBezTo>
                      <a:pt x="216" y="1226"/>
                      <a:pt x="161" y="1438"/>
                      <a:pt x="121" y="1644"/>
                    </a:cubicBezTo>
                    <a:cubicBezTo>
                      <a:pt x="42" y="2065"/>
                      <a:pt x="19" y="2488"/>
                      <a:pt x="6" y="2910"/>
                    </a:cubicBezTo>
                    <a:lnTo>
                      <a:pt x="1" y="2983"/>
                    </a:lnTo>
                    <a:lnTo>
                      <a:pt x="74" y="2992"/>
                    </a:lnTo>
                    <a:cubicBezTo>
                      <a:pt x="271" y="3028"/>
                      <a:pt x="464" y="3098"/>
                      <a:pt x="648" y="3185"/>
                    </a:cubicBezTo>
                    <a:cubicBezTo>
                      <a:pt x="739" y="3231"/>
                      <a:pt x="826" y="3282"/>
                      <a:pt x="914" y="3341"/>
                    </a:cubicBezTo>
                    <a:cubicBezTo>
                      <a:pt x="955" y="3369"/>
                      <a:pt x="1001" y="3401"/>
                      <a:pt x="1033" y="3428"/>
                    </a:cubicBezTo>
                    <a:cubicBezTo>
                      <a:pt x="1070" y="3460"/>
                      <a:pt x="1093" y="3487"/>
                      <a:pt x="1107" y="3529"/>
                    </a:cubicBezTo>
                    <a:cubicBezTo>
                      <a:pt x="1125" y="3606"/>
                      <a:pt x="1107" y="3716"/>
                      <a:pt x="1084" y="3813"/>
                    </a:cubicBezTo>
                    <a:cubicBezTo>
                      <a:pt x="1056" y="3909"/>
                      <a:pt x="1015" y="4006"/>
                      <a:pt x="964" y="4093"/>
                    </a:cubicBezTo>
                    <a:cubicBezTo>
                      <a:pt x="864" y="4272"/>
                      <a:pt x="712" y="4423"/>
                      <a:pt x="557" y="4565"/>
                    </a:cubicBezTo>
                    <a:cubicBezTo>
                      <a:pt x="731" y="4446"/>
                      <a:pt x="896" y="4304"/>
                      <a:pt x="1019" y="4129"/>
                    </a:cubicBezTo>
                    <a:cubicBezTo>
                      <a:pt x="1080" y="4038"/>
                      <a:pt x="1135" y="3942"/>
                      <a:pt x="1166" y="3841"/>
                    </a:cubicBezTo>
                    <a:cubicBezTo>
                      <a:pt x="1184" y="3786"/>
                      <a:pt x="1198" y="3735"/>
                      <a:pt x="1207" y="3680"/>
                    </a:cubicBezTo>
                    <a:cubicBezTo>
                      <a:pt x="1217" y="3625"/>
                      <a:pt x="1226" y="3566"/>
                      <a:pt x="1212" y="3502"/>
                    </a:cubicBezTo>
                    <a:cubicBezTo>
                      <a:pt x="1203" y="3437"/>
                      <a:pt x="1157" y="3377"/>
                      <a:pt x="1116" y="3341"/>
                    </a:cubicBezTo>
                    <a:cubicBezTo>
                      <a:pt x="1070" y="3299"/>
                      <a:pt x="1033" y="3267"/>
                      <a:pt x="987" y="3235"/>
                    </a:cubicBezTo>
                    <a:cubicBezTo>
                      <a:pt x="900" y="3172"/>
                      <a:pt x="809" y="3111"/>
                      <a:pt x="716" y="3056"/>
                    </a:cubicBezTo>
                    <a:cubicBezTo>
                      <a:pt x="546" y="2963"/>
                      <a:pt x="365" y="2892"/>
                      <a:pt x="176" y="2847"/>
                    </a:cubicBezTo>
                    <a:lnTo>
                      <a:pt x="176" y="2847"/>
                    </a:lnTo>
                    <a:cubicBezTo>
                      <a:pt x="201" y="2454"/>
                      <a:pt x="225" y="2061"/>
                      <a:pt x="299" y="1680"/>
                    </a:cubicBezTo>
                    <a:cubicBezTo>
                      <a:pt x="373" y="1277"/>
                      <a:pt x="506" y="882"/>
                      <a:pt x="758" y="570"/>
                    </a:cubicBezTo>
                    <a:cubicBezTo>
                      <a:pt x="887" y="419"/>
                      <a:pt x="1038" y="286"/>
                      <a:pt x="1212" y="204"/>
                    </a:cubicBezTo>
                    <a:cubicBezTo>
                      <a:pt x="1323" y="152"/>
                      <a:pt x="1442" y="124"/>
                      <a:pt x="1562" y="124"/>
                    </a:cubicBezTo>
                    <a:cubicBezTo>
                      <a:pt x="1636" y="124"/>
                      <a:pt x="1709" y="135"/>
                      <a:pt x="1781" y="157"/>
                    </a:cubicBezTo>
                    <a:cubicBezTo>
                      <a:pt x="1969" y="217"/>
                      <a:pt x="2139" y="341"/>
                      <a:pt x="2272" y="492"/>
                    </a:cubicBezTo>
                    <a:cubicBezTo>
                      <a:pt x="2409" y="648"/>
                      <a:pt x="2501" y="837"/>
                      <a:pt x="2560" y="1038"/>
                    </a:cubicBezTo>
                    <a:cubicBezTo>
                      <a:pt x="2528" y="832"/>
                      <a:pt x="2450" y="625"/>
                      <a:pt x="2322" y="456"/>
                    </a:cubicBezTo>
                    <a:cubicBezTo>
                      <a:pt x="2198" y="282"/>
                      <a:pt x="2028" y="130"/>
                      <a:pt x="1817" y="52"/>
                    </a:cubicBezTo>
                    <a:cubicBezTo>
                      <a:pt x="1723" y="17"/>
                      <a:pt x="1622" y="0"/>
                      <a:pt x="152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6"/>
              <p:cNvSpPr/>
              <p:nvPr/>
            </p:nvSpPr>
            <p:spPr>
              <a:xfrm>
                <a:off x="6801200" y="3155800"/>
                <a:ext cx="96000" cy="316975"/>
              </a:xfrm>
              <a:custGeom>
                <a:avLst/>
                <a:gdLst/>
                <a:ahLst/>
                <a:cxnLst/>
                <a:rect l="l" t="t" r="r" b="b"/>
                <a:pathLst>
                  <a:path w="3840" h="12679" extrusionOk="0">
                    <a:moveTo>
                      <a:pt x="1537" y="0"/>
                    </a:moveTo>
                    <a:cubicBezTo>
                      <a:pt x="1216" y="496"/>
                      <a:pt x="950" y="1023"/>
                      <a:pt x="729" y="1569"/>
                    </a:cubicBezTo>
                    <a:cubicBezTo>
                      <a:pt x="514" y="2120"/>
                      <a:pt x="349" y="2688"/>
                      <a:pt x="234" y="3266"/>
                    </a:cubicBezTo>
                    <a:cubicBezTo>
                      <a:pt x="9" y="4427"/>
                      <a:pt x="1" y="5628"/>
                      <a:pt x="207" y="6794"/>
                    </a:cubicBezTo>
                    <a:cubicBezTo>
                      <a:pt x="422" y="7954"/>
                      <a:pt x="854" y="9078"/>
                      <a:pt x="1473" y="10082"/>
                    </a:cubicBezTo>
                    <a:cubicBezTo>
                      <a:pt x="1785" y="10582"/>
                      <a:pt x="2143" y="11054"/>
                      <a:pt x="2537" y="11495"/>
                    </a:cubicBezTo>
                    <a:cubicBezTo>
                      <a:pt x="2936" y="11926"/>
                      <a:pt x="3367" y="12330"/>
                      <a:pt x="3839" y="12678"/>
                    </a:cubicBezTo>
                    <a:cubicBezTo>
                      <a:pt x="3386" y="12307"/>
                      <a:pt x="2959" y="11903"/>
                      <a:pt x="2578" y="11458"/>
                    </a:cubicBezTo>
                    <a:cubicBezTo>
                      <a:pt x="2192" y="11014"/>
                      <a:pt x="1849" y="10537"/>
                      <a:pt x="1551" y="10036"/>
                    </a:cubicBezTo>
                    <a:cubicBezTo>
                      <a:pt x="950" y="9032"/>
                      <a:pt x="524" y="7922"/>
                      <a:pt x="317" y="6771"/>
                    </a:cubicBezTo>
                    <a:cubicBezTo>
                      <a:pt x="101" y="5624"/>
                      <a:pt x="115" y="4436"/>
                      <a:pt x="321" y="3284"/>
                    </a:cubicBezTo>
                    <a:cubicBezTo>
                      <a:pt x="528" y="2133"/>
                      <a:pt x="941" y="1014"/>
                      <a:pt x="1537" y="0"/>
                    </a:cubicBezTo>
                    <a:close/>
                  </a:path>
                </a:pathLst>
              </a:custGeom>
              <a:solidFill>
                <a:srgbClr val="4D7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6"/>
              <p:cNvSpPr/>
              <p:nvPr/>
            </p:nvSpPr>
            <p:spPr>
              <a:xfrm>
                <a:off x="6882400" y="3154850"/>
                <a:ext cx="61000" cy="243850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9754" extrusionOk="0">
                    <a:moveTo>
                      <a:pt x="743" y="1"/>
                    </a:moveTo>
                    <a:cubicBezTo>
                      <a:pt x="449" y="822"/>
                      <a:pt x="234" y="1671"/>
                      <a:pt x="119" y="2543"/>
                    </a:cubicBezTo>
                    <a:cubicBezTo>
                      <a:pt x="5" y="3409"/>
                      <a:pt x="0" y="4290"/>
                      <a:pt x="110" y="5162"/>
                    </a:cubicBezTo>
                    <a:cubicBezTo>
                      <a:pt x="234" y="6028"/>
                      <a:pt x="481" y="6881"/>
                      <a:pt x="871" y="7671"/>
                    </a:cubicBezTo>
                    <a:cubicBezTo>
                      <a:pt x="1064" y="8065"/>
                      <a:pt x="1294" y="8441"/>
                      <a:pt x="1555" y="8790"/>
                    </a:cubicBezTo>
                    <a:cubicBezTo>
                      <a:pt x="1817" y="9138"/>
                      <a:pt x="2110" y="9468"/>
                      <a:pt x="2440" y="9754"/>
                    </a:cubicBezTo>
                    <a:cubicBezTo>
                      <a:pt x="1817" y="9144"/>
                      <a:pt x="1317" y="8418"/>
                      <a:pt x="949" y="7634"/>
                    </a:cubicBezTo>
                    <a:cubicBezTo>
                      <a:pt x="583" y="6845"/>
                      <a:pt x="335" y="6006"/>
                      <a:pt x="225" y="5148"/>
                    </a:cubicBezTo>
                    <a:cubicBezTo>
                      <a:pt x="100" y="4286"/>
                      <a:pt x="110" y="3414"/>
                      <a:pt x="206" y="2552"/>
                    </a:cubicBezTo>
                    <a:cubicBezTo>
                      <a:pt x="252" y="2120"/>
                      <a:pt x="326" y="1690"/>
                      <a:pt x="417" y="1263"/>
                    </a:cubicBezTo>
                    <a:cubicBezTo>
                      <a:pt x="504" y="837"/>
                      <a:pt x="619" y="419"/>
                      <a:pt x="743" y="1"/>
                    </a:cubicBezTo>
                    <a:close/>
                  </a:path>
                </a:pathLst>
              </a:custGeom>
              <a:solidFill>
                <a:srgbClr val="4D7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6"/>
              <p:cNvSpPr/>
              <p:nvPr/>
            </p:nvSpPr>
            <p:spPr>
              <a:xfrm>
                <a:off x="6457750" y="2997425"/>
                <a:ext cx="381075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5919" extrusionOk="0">
                    <a:moveTo>
                      <a:pt x="1" y="1"/>
                    </a:moveTo>
                    <a:cubicBezTo>
                      <a:pt x="298" y="689"/>
                      <a:pt x="683" y="1344"/>
                      <a:pt x="1138" y="1949"/>
                    </a:cubicBezTo>
                    <a:cubicBezTo>
                      <a:pt x="1592" y="2551"/>
                      <a:pt x="2114" y="3101"/>
                      <a:pt x="2692" y="3588"/>
                    </a:cubicBezTo>
                    <a:cubicBezTo>
                      <a:pt x="3848" y="4560"/>
                      <a:pt x="5224" y="5275"/>
                      <a:pt x="6693" y="5643"/>
                    </a:cubicBezTo>
                    <a:cubicBezTo>
                      <a:pt x="7454" y="5826"/>
                      <a:pt x="8234" y="5918"/>
                      <a:pt x="9018" y="5918"/>
                    </a:cubicBezTo>
                    <a:cubicBezTo>
                      <a:pt x="9748" y="5918"/>
                      <a:pt x="10477" y="5840"/>
                      <a:pt x="11192" y="5679"/>
                    </a:cubicBezTo>
                    <a:cubicBezTo>
                      <a:pt x="11931" y="5519"/>
                      <a:pt x="12651" y="5275"/>
                      <a:pt x="13330" y="4955"/>
                    </a:cubicBezTo>
                    <a:cubicBezTo>
                      <a:pt x="14014" y="4629"/>
                      <a:pt x="14656" y="4229"/>
                      <a:pt x="15242" y="3757"/>
                    </a:cubicBezTo>
                    <a:lnTo>
                      <a:pt x="15242" y="3757"/>
                    </a:lnTo>
                    <a:cubicBezTo>
                      <a:pt x="14647" y="4212"/>
                      <a:pt x="13995" y="4597"/>
                      <a:pt x="13307" y="4904"/>
                    </a:cubicBezTo>
                    <a:cubicBezTo>
                      <a:pt x="12623" y="5211"/>
                      <a:pt x="11908" y="5445"/>
                      <a:pt x="11175" y="5597"/>
                    </a:cubicBezTo>
                    <a:cubicBezTo>
                      <a:pt x="10477" y="5739"/>
                      <a:pt x="9771" y="5817"/>
                      <a:pt x="9060" y="5817"/>
                    </a:cubicBezTo>
                    <a:cubicBezTo>
                      <a:pt x="8271" y="5817"/>
                      <a:pt x="7487" y="5725"/>
                      <a:pt x="6721" y="5533"/>
                    </a:cubicBezTo>
                    <a:cubicBezTo>
                      <a:pt x="5266" y="5179"/>
                      <a:pt x="3903" y="4473"/>
                      <a:pt x="2747" y="3518"/>
                    </a:cubicBezTo>
                    <a:cubicBezTo>
                      <a:pt x="2169" y="3046"/>
                      <a:pt x="1642" y="2505"/>
                      <a:pt x="1179" y="1913"/>
                    </a:cubicBezTo>
                    <a:cubicBezTo>
                      <a:pt x="716" y="1326"/>
                      <a:pt x="317" y="683"/>
                      <a:pt x="1" y="1"/>
                    </a:cubicBezTo>
                    <a:close/>
                  </a:path>
                </a:pathLst>
              </a:custGeom>
              <a:solidFill>
                <a:srgbClr val="4D7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56"/>
              <p:cNvSpPr/>
              <p:nvPr/>
            </p:nvSpPr>
            <p:spPr>
              <a:xfrm>
                <a:off x="6552700" y="2979300"/>
                <a:ext cx="248275" cy="74450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2978" extrusionOk="0">
                    <a:moveTo>
                      <a:pt x="1" y="0"/>
                    </a:moveTo>
                    <a:cubicBezTo>
                      <a:pt x="289" y="354"/>
                      <a:pt x="611" y="675"/>
                      <a:pt x="954" y="978"/>
                    </a:cubicBezTo>
                    <a:cubicBezTo>
                      <a:pt x="1299" y="1271"/>
                      <a:pt x="1670" y="1542"/>
                      <a:pt x="2059" y="1781"/>
                    </a:cubicBezTo>
                    <a:cubicBezTo>
                      <a:pt x="2840" y="2253"/>
                      <a:pt x="3702" y="2597"/>
                      <a:pt x="4591" y="2794"/>
                    </a:cubicBezTo>
                    <a:cubicBezTo>
                      <a:pt x="5169" y="2918"/>
                      <a:pt x="5757" y="2977"/>
                      <a:pt x="6344" y="2977"/>
                    </a:cubicBezTo>
                    <a:cubicBezTo>
                      <a:pt x="6670" y="2977"/>
                      <a:pt x="6996" y="2960"/>
                      <a:pt x="7322" y="2922"/>
                    </a:cubicBezTo>
                    <a:cubicBezTo>
                      <a:pt x="7771" y="2867"/>
                      <a:pt x="8220" y="2776"/>
                      <a:pt x="8660" y="2652"/>
                    </a:cubicBezTo>
                    <a:cubicBezTo>
                      <a:pt x="9096" y="2519"/>
                      <a:pt x="9523" y="2359"/>
                      <a:pt x="9931" y="2157"/>
                    </a:cubicBezTo>
                    <a:lnTo>
                      <a:pt x="9931" y="2157"/>
                    </a:lnTo>
                    <a:cubicBezTo>
                      <a:pt x="9514" y="2335"/>
                      <a:pt x="9083" y="2487"/>
                      <a:pt x="8643" y="2597"/>
                    </a:cubicBezTo>
                    <a:cubicBezTo>
                      <a:pt x="8207" y="2712"/>
                      <a:pt x="7762" y="2790"/>
                      <a:pt x="7307" y="2835"/>
                    </a:cubicBezTo>
                    <a:cubicBezTo>
                      <a:pt x="7013" y="2863"/>
                      <a:pt x="6721" y="2881"/>
                      <a:pt x="6422" y="2881"/>
                    </a:cubicBezTo>
                    <a:cubicBezTo>
                      <a:pt x="5817" y="2881"/>
                      <a:pt x="5211" y="2818"/>
                      <a:pt x="4615" y="2684"/>
                    </a:cubicBezTo>
                    <a:cubicBezTo>
                      <a:pt x="3734" y="2496"/>
                      <a:pt x="2885" y="2157"/>
                      <a:pt x="2106" y="1702"/>
                    </a:cubicBezTo>
                    <a:cubicBezTo>
                      <a:pt x="1322" y="1249"/>
                      <a:pt x="611" y="675"/>
                      <a:pt x="1" y="0"/>
                    </a:cubicBezTo>
                    <a:close/>
                  </a:path>
                </a:pathLst>
              </a:custGeom>
              <a:solidFill>
                <a:srgbClr val="4D7C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6"/>
              <p:cNvSpPr/>
              <p:nvPr/>
            </p:nvSpPr>
            <p:spPr>
              <a:xfrm>
                <a:off x="6615175" y="3777800"/>
                <a:ext cx="180075" cy="688175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27527" extrusionOk="0">
                    <a:moveTo>
                      <a:pt x="3034" y="0"/>
                    </a:moveTo>
                    <a:lnTo>
                      <a:pt x="1070" y="2046"/>
                    </a:lnTo>
                    <a:lnTo>
                      <a:pt x="2020" y="4055"/>
                    </a:lnTo>
                    <a:lnTo>
                      <a:pt x="1" y="27526"/>
                    </a:lnTo>
                    <a:lnTo>
                      <a:pt x="7203" y="27526"/>
                    </a:lnTo>
                    <a:lnTo>
                      <a:pt x="3854" y="4055"/>
                    </a:lnTo>
                    <a:lnTo>
                      <a:pt x="4845" y="2046"/>
                    </a:lnTo>
                    <a:lnTo>
                      <a:pt x="3034" y="0"/>
                    </a:lnTo>
                    <a:close/>
                  </a:path>
                </a:pathLst>
              </a:custGeom>
              <a:solidFill>
                <a:srgbClr val="FF4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56"/>
              <p:cNvSpPr/>
              <p:nvPr/>
            </p:nvSpPr>
            <p:spPr>
              <a:xfrm>
                <a:off x="6665550" y="3876750"/>
                <a:ext cx="45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80" y="143"/>
                      <a:pt x="596" y="207"/>
                      <a:pt x="909" y="230"/>
                    </a:cubicBezTo>
                    <a:cubicBezTo>
                      <a:pt x="952" y="232"/>
                      <a:pt x="995" y="233"/>
                      <a:pt x="1039" y="233"/>
                    </a:cubicBezTo>
                    <a:cubicBezTo>
                      <a:pt x="1310" y="233"/>
                      <a:pt x="1587" y="195"/>
                      <a:pt x="1839" y="97"/>
                    </a:cubicBezTo>
                    <a:lnTo>
                      <a:pt x="1839" y="97"/>
                    </a:lnTo>
                    <a:cubicBezTo>
                      <a:pt x="1637" y="114"/>
                      <a:pt x="1437" y="124"/>
                      <a:pt x="1237" y="124"/>
                    </a:cubicBezTo>
                    <a:cubicBezTo>
                      <a:pt x="1129" y="124"/>
                      <a:pt x="1021" y="122"/>
                      <a:pt x="913" y="115"/>
                    </a:cubicBezTo>
                    <a:cubicBezTo>
                      <a:pt x="610" y="101"/>
                      <a:pt x="308" y="60"/>
                      <a:pt x="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56"/>
              <p:cNvSpPr/>
              <p:nvPr/>
            </p:nvSpPr>
            <p:spPr>
              <a:xfrm>
                <a:off x="6559125" y="3701850"/>
                <a:ext cx="325350" cy="181575"/>
              </a:xfrm>
              <a:custGeom>
                <a:avLst/>
                <a:gdLst/>
                <a:ahLst/>
                <a:cxnLst/>
                <a:rect l="l" t="t" r="r" b="b"/>
                <a:pathLst>
                  <a:path w="13014" h="7263" extrusionOk="0">
                    <a:moveTo>
                      <a:pt x="13014" y="1"/>
                    </a:moveTo>
                    <a:lnTo>
                      <a:pt x="11945" y="1758"/>
                    </a:lnTo>
                    <a:cubicBezTo>
                      <a:pt x="11587" y="2340"/>
                      <a:pt x="11234" y="2928"/>
                      <a:pt x="10885" y="3515"/>
                    </a:cubicBezTo>
                    <a:lnTo>
                      <a:pt x="9830" y="5276"/>
                    </a:lnTo>
                    <a:cubicBezTo>
                      <a:pt x="9500" y="5824"/>
                      <a:pt x="9175" y="6376"/>
                      <a:pt x="8853" y="6925"/>
                    </a:cubicBezTo>
                    <a:lnTo>
                      <a:pt x="8853" y="6925"/>
                    </a:lnTo>
                    <a:lnTo>
                      <a:pt x="7152" y="4992"/>
                    </a:lnTo>
                    <a:lnTo>
                      <a:pt x="6257" y="3978"/>
                    </a:lnTo>
                    <a:lnTo>
                      <a:pt x="5358" y="2964"/>
                    </a:lnTo>
                    <a:lnTo>
                      <a:pt x="5280" y="2877"/>
                    </a:lnTo>
                    <a:lnTo>
                      <a:pt x="5198" y="2960"/>
                    </a:lnTo>
                    <a:lnTo>
                      <a:pt x="3477" y="4762"/>
                    </a:lnTo>
                    <a:lnTo>
                      <a:pt x="2619" y="5661"/>
                    </a:lnTo>
                    <a:lnTo>
                      <a:pt x="1864" y="6466"/>
                    </a:lnTo>
                    <a:lnTo>
                      <a:pt x="964" y="3699"/>
                    </a:lnTo>
                    <a:cubicBezTo>
                      <a:pt x="642" y="2735"/>
                      <a:pt x="326" y="1768"/>
                      <a:pt x="0" y="804"/>
                    </a:cubicBezTo>
                    <a:lnTo>
                      <a:pt x="0" y="804"/>
                    </a:lnTo>
                    <a:cubicBezTo>
                      <a:pt x="280" y="1781"/>
                      <a:pt x="574" y="2758"/>
                      <a:pt x="858" y="3731"/>
                    </a:cubicBezTo>
                    <a:lnTo>
                      <a:pt x="1743" y="6652"/>
                    </a:lnTo>
                    <a:lnTo>
                      <a:pt x="1785" y="6790"/>
                    </a:lnTo>
                    <a:lnTo>
                      <a:pt x="1885" y="6689"/>
                    </a:lnTo>
                    <a:lnTo>
                      <a:pt x="2757" y="5795"/>
                    </a:lnTo>
                    <a:lnTo>
                      <a:pt x="3624" y="4900"/>
                    </a:lnTo>
                    <a:lnTo>
                      <a:pt x="5271" y="3195"/>
                    </a:lnTo>
                    <a:lnTo>
                      <a:pt x="6091" y="4125"/>
                    </a:lnTo>
                    <a:lnTo>
                      <a:pt x="6991" y="5139"/>
                    </a:lnTo>
                    <a:lnTo>
                      <a:pt x="8793" y="7162"/>
                    </a:lnTo>
                    <a:lnTo>
                      <a:pt x="8886" y="7262"/>
                    </a:lnTo>
                    <a:lnTo>
                      <a:pt x="8954" y="7143"/>
                    </a:lnTo>
                    <a:cubicBezTo>
                      <a:pt x="9298" y="6551"/>
                      <a:pt x="9642" y="5960"/>
                      <a:pt x="9982" y="5363"/>
                    </a:cubicBezTo>
                    <a:lnTo>
                      <a:pt x="11000" y="3584"/>
                    </a:lnTo>
                    <a:cubicBezTo>
                      <a:pt x="11339" y="2987"/>
                      <a:pt x="11674" y="2391"/>
                      <a:pt x="12009" y="1795"/>
                    </a:cubicBezTo>
                    <a:lnTo>
                      <a:pt x="13014" y="1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56"/>
              <p:cNvSpPr/>
              <p:nvPr/>
            </p:nvSpPr>
            <p:spPr>
              <a:xfrm>
                <a:off x="6795225" y="4303100"/>
                <a:ext cx="543950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21758" h="16725" extrusionOk="0">
                    <a:moveTo>
                      <a:pt x="12606" y="0"/>
                    </a:moveTo>
                    <a:lnTo>
                      <a:pt x="13660" y="10395"/>
                    </a:lnTo>
                    <a:lnTo>
                      <a:pt x="1" y="10395"/>
                    </a:lnTo>
                    <a:lnTo>
                      <a:pt x="615" y="16725"/>
                    </a:lnTo>
                    <a:lnTo>
                      <a:pt x="21362" y="16725"/>
                    </a:lnTo>
                    <a:lnTo>
                      <a:pt x="21757" y="0"/>
                    </a:lnTo>
                    <a:close/>
                  </a:path>
                </a:pathLst>
              </a:custGeom>
              <a:solidFill>
                <a:srgbClr val="FF8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56"/>
              <p:cNvSpPr/>
              <p:nvPr/>
            </p:nvSpPr>
            <p:spPr>
              <a:xfrm>
                <a:off x="7097500" y="3880525"/>
                <a:ext cx="53700" cy="42260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6904" extrusionOk="0">
                    <a:moveTo>
                      <a:pt x="2147" y="1"/>
                    </a:moveTo>
                    <a:cubicBezTo>
                      <a:pt x="1933" y="290"/>
                      <a:pt x="1735" y="593"/>
                      <a:pt x="1556" y="909"/>
                    </a:cubicBezTo>
                    <a:cubicBezTo>
                      <a:pt x="1382" y="1220"/>
                      <a:pt x="1217" y="1546"/>
                      <a:pt x="1074" y="1877"/>
                    </a:cubicBezTo>
                    <a:cubicBezTo>
                      <a:pt x="932" y="2211"/>
                      <a:pt x="809" y="2551"/>
                      <a:pt x="699" y="2899"/>
                    </a:cubicBezTo>
                    <a:cubicBezTo>
                      <a:pt x="589" y="3244"/>
                      <a:pt x="492" y="3593"/>
                      <a:pt x="409" y="3945"/>
                    </a:cubicBezTo>
                    <a:cubicBezTo>
                      <a:pt x="244" y="4652"/>
                      <a:pt x="148" y="5372"/>
                      <a:pt x="83" y="6097"/>
                    </a:cubicBezTo>
                    <a:cubicBezTo>
                      <a:pt x="24" y="6817"/>
                      <a:pt x="1" y="7542"/>
                      <a:pt x="1" y="8262"/>
                    </a:cubicBezTo>
                    <a:cubicBezTo>
                      <a:pt x="6" y="8987"/>
                      <a:pt x="34" y="9707"/>
                      <a:pt x="70" y="10427"/>
                    </a:cubicBezTo>
                    <a:cubicBezTo>
                      <a:pt x="106" y="11147"/>
                      <a:pt x="134" y="11867"/>
                      <a:pt x="185" y="12587"/>
                    </a:cubicBezTo>
                    <a:lnTo>
                      <a:pt x="313" y="14748"/>
                    </a:lnTo>
                    <a:cubicBezTo>
                      <a:pt x="364" y="15464"/>
                      <a:pt x="409" y="16184"/>
                      <a:pt x="469" y="16903"/>
                    </a:cubicBezTo>
                    <a:cubicBezTo>
                      <a:pt x="460" y="16184"/>
                      <a:pt x="437" y="15464"/>
                      <a:pt x="423" y="14744"/>
                    </a:cubicBezTo>
                    <a:lnTo>
                      <a:pt x="354" y="12578"/>
                    </a:lnTo>
                    <a:cubicBezTo>
                      <a:pt x="313" y="11138"/>
                      <a:pt x="221" y="9703"/>
                      <a:pt x="226" y="8262"/>
                    </a:cubicBezTo>
                    <a:cubicBezTo>
                      <a:pt x="212" y="6826"/>
                      <a:pt x="295" y="5391"/>
                      <a:pt x="579" y="3983"/>
                    </a:cubicBezTo>
                    <a:cubicBezTo>
                      <a:pt x="652" y="3634"/>
                      <a:pt x="735" y="3285"/>
                      <a:pt x="832" y="2941"/>
                    </a:cubicBezTo>
                    <a:cubicBezTo>
                      <a:pt x="932" y="2597"/>
                      <a:pt x="1047" y="2257"/>
                      <a:pt x="1175" y="1923"/>
                    </a:cubicBezTo>
                    <a:cubicBezTo>
                      <a:pt x="1304" y="1588"/>
                      <a:pt x="1451" y="1258"/>
                      <a:pt x="1607" y="936"/>
                    </a:cubicBezTo>
                    <a:cubicBezTo>
                      <a:pt x="1772" y="615"/>
                      <a:pt x="1950" y="303"/>
                      <a:pt x="2147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56"/>
              <p:cNvSpPr/>
              <p:nvPr/>
            </p:nvSpPr>
            <p:spPr>
              <a:xfrm>
                <a:off x="6323450" y="3984325"/>
                <a:ext cx="123750" cy="736900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294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09" y="1197"/>
                      <a:pt x="817" y="2394"/>
                      <a:pt x="1207" y="3591"/>
                    </a:cubicBezTo>
                    <a:cubicBezTo>
                      <a:pt x="1611" y="4793"/>
                      <a:pt x="2001" y="5991"/>
                      <a:pt x="2382" y="7196"/>
                    </a:cubicBezTo>
                    <a:cubicBezTo>
                      <a:pt x="3138" y="9605"/>
                      <a:pt x="3904" y="12018"/>
                      <a:pt x="4446" y="14477"/>
                    </a:cubicBezTo>
                    <a:lnTo>
                      <a:pt x="4542" y="14940"/>
                    </a:lnTo>
                    <a:lnTo>
                      <a:pt x="4588" y="15169"/>
                    </a:lnTo>
                    <a:cubicBezTo>
                      <a:pt x="4602" y="15247"/>
                      <a:pt x="4611" y="15325"/>
                      <a:pt x="4620" y="15403"/>
                    </a:cubicBezTo>
                    <a:lnTo>
                      <a:pt x="4685" y="15866"/>
                    </a:lnTo>
                    <a:cubicBezTo>
                      <a:pt x="4698" y="15944"/>
                      <a:pt x="4702" y="16022"/>
                      <a:pt x="4707" y="16100"/>
                    </a:cubicBezTo>
                    <a:lnTo>
                      <a:pt x="4717" y="16334"/>
                    </a:lnTo>
                    <a:cubicBezTo>
                      <a:pt x="4721" y="16490"/>
                      <a:pt x="4740" y="16646"/>
                      <a:pt x="4730" y="16802"/>
                    </a:cubicBezTo>
                    <a:lnTo>
                      <a:pt x="4725" y="17275"/>
                    </a:lnTo>
                    <a:cubicBezTo>
                      <a:pt x="4725" y="17587"/>
                      <a:pt x="4698" y="17902"/>
                      <a:pt x="4685" y="18215"/>
                    </a:cubicBezTo>
                    <a:cubicBezTo>
                      <a:pt x="4611" y="19471"/>
                      <a:pt x="4465" y="20728"/>
                      <a:pt x="4313" y="21981"/>
                    </a:cubicBezTo>
                    <a:cubicBezTo>
                      <a:pt x="4156" y="23233"/>
                      <a:pt x="3974" y="24486"/>
                      <a:pt x="3781" y="25733"/>
                    </a:cubicBezTo>
                    <a:cubicBezTo>
                      <a:pt x="3593" y="26980"/>
                      <a:pt x="3386" y="28229"/>
                      <a:pt x="3171" y="29476"/>
                    </a:cubicBezTo>
                    <a:cubicBezTo>
                      <a:pt x="3436" y="28237"/>
                      <a:pt x="3666" y="26995"/>
                      <a:pt x="3891" y="25752"/>
                    </a:cubicBezTo>
                    <a:cubicBezTo>
                      <a:pt x="4107" y="24503"/>
                      <a:pt x="4308" y="23256"/>
                      <a:pt x="4482" y="22003"/>
                    </a:cubicBezTo>
                    <a:cubicBezTo>
                      <a:pt x="4662" y="20752"/>
                      <a:pt x="4804" y="19494"/>
                      <a:pt x="4891" y="18228"/>
                    </a:cubicBezTo>
                    <a:cubicBezTo>
                      <a:pt x="4905" y="17912"/>
                      <a:pt x="4937" y="17595"/>
                      <a:pt x="4937" y="17279"/>
                    </a:cubicBezTo>
                    <a:lnTo>
                      <a:pt x="4946" y="16802"/>
                    </a:lnTo>
                    <a:cubicBezTo>
                      <a:pt x="4950" y="16642"/>
                      <a:pt x="4937" y="16481"/>
                      <a:pt x="4932" y="16325"/>
                    </a:cubicBezTo>
                    <a:lnTo>
                      <a:pt x="4922" y="16082"/>
                    </a:lnTo>
                    <a:cubicBezTo>
                      <a:pt x="4918" y="16003"/>
                      <a:pt x="4918" y="15926"/>
                      <a:pt x="4905" y="15844"/>
                    </a:cubicBezTo>
                    <a:lnTo>
                      <a:pt x="4840" y="15370"/>
                    </a:lnTo>
                    <a:cubicBezTo>
                      <a:pt x="4827" y="15293"/>
                      <a:pt x="4822" y="15211"/>
                      <a:pt x="4808" y="15133"/>
                    </a:cubicBezTo>
                    <a:lnTo>
                      <a:pt x="4762" y="14898"/>
                    </a:lnTo>
                    <a:lnTo>
                      <a:pt x="4666" y="14430"/>
                    </a:lnTo>
                    <a:cubicBezTo>
                      <a:pt x="4391" y="13192"/>
                      <a:pt x="4052" y="11972"/>
                      <a:pt x="3694" y="10761"/>
                    </a:cubicBezTo>
                    <a:cubicBezTo>
                      <a:pt x="3326" y="9550"/>
                      <a:pt x="2955" y="8339"/>
                      <a:pt x="2547" y="7141"/>
                    </a:cubicBezTo>
                    <a:cubicBezTo>
                      <a:pt x="2147" y="5945"/>
                      <a:pt x="1734" y="4747"/>
                      <a:pt x="1313" y="3559"/>
                    </a:cubicBezTo>
                    <a:cubicBezTo>
                      <a:pt x="887" y="2367"/>
                      <a:pt x="455" y="1179"/>
                      <a:pt x="0" y="0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56"/>
              <p:cNvSpPr/>
              <p:nvPr/>
            </p:nvSpPr>
            <p:spPr>
              <a:xfrm>
                <a:off x="6819325" y="3984325"/>
                <a:ext cx="21985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8794" h="1840" extrusionOk="0">
                    <a:moveTo>
                      <a:pt x="0" y="0"/>
                    </a:moveTo>
                    <a:lnTo>
                      <a:pt x="0" y="1840"/>
                    </a:lnTo>
                    <a:lnTo>
                      <a:pt x="8794" y="1840"/>
                    </a:lnTo>
                    <a:lnTo>
                      <a:pt x="8794" y="0"/>
                    </a:ln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6"/>
              <p:cNvSpPr/>
              <p:nvPr/>
            </p:nvSpPr>
            <p:spPr>
              <a:xfrm>
                <a:off x="6199375" y="4678775"/>
                <a:ext cx="999875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39995" h="1698" extrusionOk="0">
                    <a:moveTo>
                      <a:pt x="1" y="0"/>
                    </a:moveTo>
                    <a:lnTo>
                      <a:pt x="1" y="1698"/>
                    </a:lnTo>
                    <a:lnTo>
                      <a:pt x="39995" y="1698"/>
                    </a:lnTo>
                    <a:lnTo>
                      <a:pt x="39995" y="0"/>
                    </a:ln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6"/>
              <p:cNvSpPr/>
              <p:nvPr/>
            </p:nvSpPr>
            <p:spPr>
              <a:xfrm>
                <a:off x="6005450" y="4124775"/>
                <a:ext cx="857800" cy="596450"/>
              </a:xfrm>
              <a:custGeom>
                <a:avLst/>
                <a:gdLst/>
                <a:ahLst/>
                <a:cxnLst/>
                <a:rect l="l" t="t" r="r" b="b"/>
                <a:pathLst>
                  <a:path w="34312" h="23858" extrusionOk="0">
                    <a:moveTo>
                      <a:pt x="1322" y="1"/>
                    </a:moveTo>
                    <a:cubicBezTo>
                      <a:pt x="528" y="1"/>
                      <a:pt x="1" y="1038"/>
                      <a:pt x="314" y="1964"/>
                    </a:cubicBezTo>
                    <a:lnTo>
                      <a:pt x="7758" y="23858"/>
                    </a:lnTo>
                    <a:lnTo>
                      <a:pt x="34312" y="23858"/>
                    </a:lnTo>
                    <a:lnTo>
                      <a:pt x="26748" y="1606"/>
                    </a:lnTo>
                    <a:cubicBezTo>
                      <a:pt x="26418" y="634"/>
                      <a:pt x="25666" y="1"/>
                      <a:pt x="24830" y="1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56"/>
              <p:cNvSpPr/>
              <p:nvPr/>
            </p:nvSpPr>
            <p:spPr>
              <a:xfrm>
                <a:off x="5981950" y="4124775"/>
                <a:ext cx="861350" cy="596450"/>
              </a:xfrm>
              <a:custGeom>
                <a:avLst/>
                <a:gdLst/>
                <a:ahLst/>
                <a:cxnLst/>
                <a:rect l="l" t="t" r="r" b="b"/>
                <a:pathLst>
                  <a:path w="34454" h="23858" extrusionOk="0">
                    <a:moveTo>
                      <a:pt x="780" y="1"/>
                    </a:moveTo>
                    <a:cubicBezTo>
                      <a:pt x="312" y="1"/>
                      <a:pt x="1" y="615"/>
                      <a:pt x="185" y="1166"/>
                    </a:cubicBezTo>
                    <a:lnTo>
                      <a:pt x="7900" y="23858"/>
                    </a:lnTo>
                    <a:lnTo>
                      <a:pt x="34454" y="23858"/>
                    </a:lnTo>
                    <a:lnTo>
                      <a:pt x="26775" y="1263"/>
                    </a:lnTo>
                    <a:cubicBezTo>
                      <a:pt x="26513" y="496"/>
                      <a:pt x="25922" y="1"/>
                      <a:pt x="25270" y="1"/>
                    </a:cubicBezTo>
                    <a:close/>
                  </a:path>
                </a:pathLst>
              </a:custGeom>
              <a:solidFill>
                <a:srgbClr val="0A2A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6"/>
              <p:cNvSpPr/>
              <p:nvPr/>
            </p:nvSpPr>
            <p:spPr>
              <a:xfrm>
                <a:off x="6263600" y="4341200"/>
                <a:ext cx="178900" cy="16362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545" extrusionOk="0">
                    <a:moveTo>
                      <a:pt x="3027" y="0"/>
                    </a:moveTo>
                    <a:cubicBezTo>
                      <a:pt x="1221" y="0"/>
                      <a:pt x="0" y="1463"/>
                      <a:pt x="303" y="3270"/>
                    </a:cubicBezTo>
                    <a:cubicBezTo>
                      <a:pt x="606" y="5082"/>
                      <a:pt x="2317" y="6545"/>
                      <a:pt x="4128" y="6545"/>
                    </a:cubicBezTo>
                    <a:cubicBezTo>
                      <a:pt x="5936" y="6545"/>
                      <a:pt x="7156" y="5082"/>
                      <a:pt x="6853" y="3270"/>
                    </a:cubicBezTo>
                    <a:cubicBezTo>
                      <a:pt x="6546" y="1463"/>
                      <a:pt x="4835" y="0"/>
                      <a:pt x="3027" y="0"/>
                    </a:cubicBezTo>
                    <a:close/>
                  </a:path>
                </a:pathLst>
              </a:custGeom>
              <a:solidFill>
                <a:srgbClr val="55A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3" name="Google Shape;1483;p56"/>
          <p:cNvSpPr/>
          <p:nvPr/>
        </p:nvSpPr>
        <p:spPr>
          <a:xfrm>
            <a:off x="-1247700" y="5353050"/>
            <a:ext cx="2271600" cy="852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6"/>
          <p:cNvSpPr txBox="1"/>
          <p:nvPr/>
        </p:nvSpPr>
        <p:spPr>
          <a:xfrm>
            <a:off x="2363675" y="4683800"/>
            <a:ext cx="60369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Please keep this slide for attribution</a:t>
            </a:r>
            <a:endParaRPr sz="12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5"/>
          <p:cNvGrpSpPr/>
          <p:nvPr/>
        </p:nvGrpSpPr>
        <p:grpSpPr>
          <a:xfrm>
            <a:off x="371096" y="1061520"/>
            <a:ext cx="688022" cy="314213"/>
            <a:chOff x="222921" y="2366932"/>
            <a:chExt cx="688022" cy="314213"/>
          </a:xfrm>
        </p:grpSpPr>
        <p:sp>
          <p:nvSpPr>
            <p:cNvPr id="430" name="Google Shape;430;p35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5"/>
          <p:cNvSpPr/>
          <p:nvPr/>
        </p:nvSpPr>
        <p:spPr>
          <a:xfrm>
            <a:off x="419075" y="1175600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5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36" name="Google Shape;436;p35"/>
          <p:cNvSpPr/>
          <p:nvPr/>
        </p:nvSpPr>
        <p:spPr>
          <a:xfrm>
            <a:off x="1211650" y="3442275"/>
            <a:ext cx="4668300" cy="409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35"/>
          <p:cNvSpPr txBox="1">
            <a:spLocks noGrp="1"/>
          </p:cNvSpPr>
          <p:nvPr>
            <p:ph type="subTitle" idx="1"/>
          </p:nvPr>
        </p:nvSpPr>
        <p:spPr>
          <a:xfrm>
            <a:off x="1389875" y="3458250"/>
            <a:ext cx="43602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</a:t>
            </a:r>
            <a:endParaRPr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title"/>
          </p:nvPr>
        </p:nvSpPr>
        <p:spPr>
          <a:xfrm>
            <a:off x="1076975" y="250570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Learning Objectives</a:t>
            </a:r>
            <a:endParaRPr dirty="0"/>
          </a:p>
        </p:txBody>
      </p:sp>
      <p:grpSp>
        <p:nvGrpSpPr>
          <p:cNvPr id="522" name="Google Shape;522;p35"/>
          <p:cNvGrpSpPr/>
          <p:nvPr/>
        </p:nvGrpSpPr>
        <p:grpSpPr>
          <a:xfrm>
            <a:off x="715099" y="4214789"/>
            <a:ext cx="496556" cy="302273"/>
            <a:chOff x="267324" y="3231764"/>
            <a:chExt cx="496556" cy="302273"/>
          </a:xfrm>
        </p:grpSpPr>
        <p:sp>
          <p:nvSpPr>
            <p:cNvPr id="523" name="Google Shape;523;p35"/>
            <p:cNvSpPr/>
            <p:nvPr/>
          </p:nvSpPr>
          <p:spPr>
            <a:xfrm flipH="1">
              <a:off x="267324" y="3390095"/>
              <a:ext cx="331116" cy="143943"/>
            </a:xfrm>
            <a:custGeom>
              <a:avLst/>
              <a:gdLst/>
              <a:ahLst/>
              <a:cxnLst/>
              <a:rect l="l" t="t" r="r" b="b"/>
              <a:pathLst>
                <a:path w="9873" h="4292" extrusionOk="0">
                  <a:moveTo>
                    <a:pt x="0" y="0"/>
                  </a:moveTo>
                  <a:lnTo>
                    <a:pt x="0" y="4292"/>
                  </a:lnTo>
                  <a:lnTo>
                    <a:pt x="9873" y="4292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 flipH="1">
              <a:off x="432966" y="3231764"/>
              <a:ext cx="330915" cy="144144"/>
            </a:xfrm>
            <a:custGeom>
              <a:avLst/>
              <a:gdLst/>
              <a:ahLst/>
              <a:cxnLst/>
              <a:rect l="l" t="t" r="r" b="b"/>
              <a:pathLst>
                <a:path w="9867" h="4298" extrusionOk="0">
                  <a:moveTo>
                    <a:pt x="0" y="1"/>
                  </a:moveTo>
                  <a:lnTo>
                    <a:pt x="0" y="4297"/>
                  </a:lnTo>
                  <a:lnTo>
                    <a:pt x="9867" y="4297"/>
                  </a:lnTo>
                  <a:lnTo>
                    <a:pt x="9867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5"/>
          <p:cNvGrpSpPr/>
          <p:nvPr/>
        </p:nvGrpSpPr>
        <p:grpSpPr>
          <a:xfrm>
            <a:off x="7575412" y="1954562"/>
            <a:ext cx="853496" cy="472543"/>
            <a:chOff x="2975612" y="3769337"/>
            <a:chExt cx="853496" cy="472543"/>
          </a:xfrm>
        </p:grpSpPr>
        <p:sp>
          <p:nvSpPr>
            <p:cNvPr id="526" name="Google Shape;526;p35"/>
            <p:cNvSpPr/>
            <p:nvPr/>
          </p:nvSpPr>
          <p:spPr>
            <a:xfrm flipH="1">
              <a:off x="349799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4"/>
                  </a:lnTo>
                  <a:lnTo>
                    <a:pt x="9873" y="4294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 flipH="1">
              <a:off x="314105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1"/>
                  </a:moveTo>
                  <a:lnTo>
                    <a:pt x="0" y="4294"/>
                  </a:lnTo>
                  <a:lnTo>
                    <a:pt x="9872" y="4294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 flipH="1">
              <a:off x="3321853" y="4097903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0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 flipH="1">
              <a:off x="2975612" y="3769337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3"/>
                  </a:lnTo>
                  <a:lnTo>
                    <a:pt x="9873" y="4293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>
            <a:off x="2136180" y="535004"/>
            <a:ext cx="853529" cy="472376"/>
            <a:chOff x="841855" y="1120679"/>
            <a:chExt cx="853529" cy="472376"/>
          </a:xfrm>
        </p:grpSpPr>
        <p:sp>
          <p:nvSpPr>
            <p:cNvPr id="531" name="Google Shape;531;p35"/>
            <p:cNvSpPr/>
            <p:nvPr/>
          </p:nvSpPr>
          <p:spPr>
            <a:xfrm flipH="1">
              <a:off x="1364303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flipH="1">
              <a:off x="1007497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 flipH="1">
              <a:off x="1188130" y="1449078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 flipH="1">
              <a:off x="841855" y="1120679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0"/>
                  </a:moveTo>
                  <a:lnTo>
                    <a:pt x="0" y="4293"/>
                  </a:lnTo>
                  <a:lnTo>
                    <a:pt x="9872" y="4293"/>
                  </a:lnTo>
                  <a:lnTo>
                    <a:pt x="9872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5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5"/>
          <p:cNvSpPr/>
          <p:nvPr/>
        </p:nvSpPr>
        <p:spPr>
          <a:xfrm>
            <a:off x="7953450" y="89297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3"/>
          <p:cNvGrpSpPr/>
          <p:nvPr/>
        </p:nvGrpSpPr>
        <p:grpSpPr>
          <a:xfrm>
            <a:off x="410974" y="4457364"/>
            <a:ext cx="496556" cy="302273"/>
            <a:chOff x="267324" y="3231764"/>
            <a:chExt cx="496556" cy="302273"/>
          </a:xfrm>
        </p:grpSpPr>
        <p:sp>
          <p:nvSpPr>
            <p:cNvPr id="336" name="Google Shape;336;p33"/>
            <p:cNvSpPr/>
            <p:nvPr/>
          </p:nvSpPr>
          <p:spPr>
            <a:xfrm flipH="1">
              <a:off x="267324" y="3390095"/>
              <a:ext cx="331116" cy="143943"/>
            </a:xfrm>
            <a:custGeom>
              <a:avLst/>
              <a:gdLst/>
              <a:ahLst/>
              <a:cxnLst/>
              <a:rect l="l" t="t" r="r" b="b"/>
              <a:pathLst>
                <a:path w="9873" h="4292" extrusionOk="0">
                  <a:moveTo>
                    <a:pt x="0" y="0"/>
                  </a:moveTo>
                  <a:lnTo>
                    <a:pt x="0" y="4292"/>
                  </a:lnTo>
                  <a:lnTo>
                    <a:pt x="9873" y="4292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 flipH="1">
              <a:off x="432966" y="3231764"/>
              <a:ext cx="330915" cy="144144"/>
            </a:xfrm>
            <a:custGeom>
              <a:avLst/>
              <a:gdLst/>
              <a:ahLst/>
              <a:cxnLst/>
              <a:rect l="l" t="t" r="r" b="b"/>
              <a:pathLst>
                <a:path w="9867" h="4298" extrusionOk="0">
                  <a:moveTo>
                    <a:pt x="0" y="1"/>
                  </a:moveTo>
                  <a:lnTo>
                    <a:pt x="0" y="4297"/>
                  </a:lnTo>
                  <a:lnTo>
                    <a:pt x="9867" y="4297"/>
                  </a:lnTo>
                  <a:lnTo>
                    <a:pt x="9867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33"/>
          <p:cNvGrpSpPr/>
          <p:nvPr/>
        </p:nvGrpSpPr>
        <p:grpSpPr>
          <a:xfrm>
            <a:off x="7823112" y="1870537"/>
            <a:ext cx="853496" cy="472543"/>
            <a:chOff x="2975612" y="3769337"/>
            <a:chExt cx="853496" cy="472543"/>
          </a:xfrm>
        </p:grpSpPr>
        <p:sp>
          <p:nvSpPr>
            <p:cNvPr id="339" name="Google Shape;339;p33"/>
            <p:cNvSpPr/>
            <p:nvPr/>
          </p:nvSpPr>
          <p:spPr>
            <a:xfrm flipH="1">
              <a:off x="349799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4"/>
                  </a:lnTo>
                  <a:lnTo>
                    <a:pt x="9873" y="4294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 flipH="1">
              <a:off x="314105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1"/>
                  </a:moveTo>
                  <a:lnTo>
                    <a:pt x="0" y="4294"/>
                  </a:lnTo>
                  <a:lnTo>
                    <a:pt x="9872" y="4294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 flipH="1">
              <a:off x="3321853" y="4097903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0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 flipH="1">
              <a:off x="2975612" y="3769337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3"/>
                  </a:lnTo>
                  <a:lnTo>
                    <a:pt x="9873" y="4293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3"/>
          <p:cNvGrpSpPr/>
          <p:nvPr/>
        </p:nvGrpSpPr>
        <p:grpSpPr>
          <a:xfrm>
            <a:off x="841855" y="1120679"/>
            <a:ext cx="853529" cy="472376"/>
            <a:chOff x="841855" y="1120679"/>
            <a:chExt cx="853529" cy="472376"/>
          </a:xfrm>
        </p:grpSpPr>
        <p:sp>
          <p:nvSpPr>
            <p:cNvPr id="344" name="Google Shape;344;p33"/>
            <p:cNvSpPr/>
            <p:nvPr/>
          </p:nvSpPr>
          <p:spPr>
            <a:xfrm flipH="1">
              <a:off x="1364303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 flipH="1">
              <a:off x="1007497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 flipH="1">
              <a:off x="1188130" y="1449078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 flipH="1">
              <a:off x="841855" y="1120679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0"/>
                  </a:moveTo>
                  <a:lnTo>
                    <a:pt x="0" y="4293"/>
                  </a:lnTo>
                  <a:lnTo>
                    <a:pt x="9872" y="4293"/>
                  </a:lnTo>
                  <a:lnTo>
                    <a:pt x="9872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3"/>
          <p:cNvGrpSpPr/>
          <p:nvPr/>
        </p:nvGrpSpPr>
        <p:grpSpPr>
          <a:xfrm>
            <a:off x="371083" y="2296420"/>
            <a:ext cx="688022" cy="314213"/>
            <a:chOff x="222921" y="2366932"/>
            <a:chExt cx="688022" cy="314213"/>
          </a:xfrm>
        </p:grpSpPr>
        <p:sp>
          <p:nvSpPr>
            <p:cNvPr id="349" name="Google Shape;349;p33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33"/>
          <p:cNvSpPr/>
          <p:nvPr/>
        </p:nvSpPr>
        <p:spPr>
          <a:xfrm>
            <a:off x="626400" y="1696000"/>
            <a:ext cx="7891200" cy="4062000"/>
          </a:xfrm>
          <a:prstGeom prst="round2DiagRect">
            <a:avLst>
              <a:gd name="adj1" fmla="val 11183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3" name="Google Shape;353;p33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OBJECTIVES</a:t>
            </a:r>
            <a:endParaRPr dirty="0"/>
          </a:p>
        </p:txBody>
      </p:sp>
      <p:sp>
        <p:nvSpPr>
          <p:cNvPr id="354" name="Google Shape;354;p33"/>
          <p:cNvSpPr txBox="1">
            <a:spLocks noGrp="1"/>
          </p:cNvSpPr>
          <p:nvPr>
            <p:ph type="subTitle" idx="1"/>
          </p:nvPr>
        </p:nvSpPr>
        <p:spPr>
          <a:xfrm>
            <a:off x="1119009" y="3459149"/>
            <a:ext cx="2336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 – Cognitive #1</a:t>
            </a:r>
            <a:endParaRPr dirty="0"/>
          </a:p>
        </p:txBody>
      </p:sp>
      <p:sp>
        <p:nvSpPr>
          <p:cNvPr id="355" name="Google Shape;355;p33"/>
          <p:cNvSpPr txBox="1">
            <a:spLocks noGrp="1"/>
          </p:cNvSpPr>
          <p:nvPr>
            <p:ph type="subTitle" idx="2"/>
          </p:nvPr>
        </p:nvSpPr>
        <p:spPr>
          <a:xfrm>
            <a:off x="1119009" y="3866345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/>
            <a:r>
              <a:rPr lang="en-US" sz="1200" dirty="0">
                <a:effectLst/>
                <a:latin typeface="Work Sans" pitchFamily="2" charset="77"/>
              </a:rPr>
              <a:t>Identify the various communication styles and strategies appropriate for different stakeholders, including staff, parents, and students. </a:t>
            </a:r>
          </a:p>
        </p:txBody>
      </p:sp>
      <p:sp>
        <p:nvSpPr>
          <p:cNvPr id="356" name="Google Shape;356;p33"/>
          <p:cNvSpPr txBox="1">
            <a:spLocks noGrp="1"/>
          </p:cNvSpPr>
          <p:nvPr>
            <p:ph type="subTitle" idx="3"/>
          </p:nvPr>
        </p:nvSpPr>
        <p:spPr>
          <a:xfrm>
            <a:off x="5695575" y="3860550"/>
            <a:ext cx="23364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/>
            <a:r>
              <a:rPr lang="en-US" sz="1200" dirty="0">
                <a:effectLst/>
                <a:latin typeface="Work Sans" pitchFamily="2" charset="77"/>
              </a:rPr>
              <a:t>Analyze the impact of effective communication on stakeholder engagement and school culture. </a:t>
            </a:r>
          </a:p>
        </p:txBody>
      </p:sp>
      <p:sp>
        <p:nvSpPr>
          <p:cNvPr id="358" name="Google Shape;358;p33"/>
          <p:cNvSpPr txBox="1">
            <a:spLocks noGrp="1"/>
          </p:cNvSpPr>
          <p:nvPr>
            <p:ph type="subTitle" idx="5"/>
          </p:nvPr>
        </p:nvSpPr>
        <p:spPr>
          <a:xfrm>
            <a:off x="5695575" y="3453354"/>
            <a:ext cx="23364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LO – Cognitive #2</a:t>
            </a:r>
            <a:endParaRPr dirty="0"/>
          </a:p>
        </p:txBody>
      </p:sp>
      <p:grpSp>
        <p:nvGrpSpPr>
          <p:cNvPr id="360" name="Google Shape;360;p33"/>
          <p:cNvGrpSpPr/>
          <p:nvPr/>
        </p:nvGrpSpPr>
        <p:grpSpPr>
          <a:xfrm>
            <a:off x="6700681" y="-1441891"/>
            <a:ext cx="3666424" cy="3255857"/>
            <a:chOff x="2742675" y="2336300"/>
            <a:chExt cx="3027100" cy="2688125"/>
          </a:xfrm>
        </p:grpSpPr>
        <p:sp>
          <p:nvSpPr>
            <p:cNvPr id="361" name="Google Shape;361;p33"/>
            <p:cNvSpPr/>
            <p:nvPr/>
          </p:nvSpPr>
          <p:spPr>
            <a:xfrm>
              <a:off x="2742675" y="2336300"/>
              <a:ext cx="3027100" cy="2645675"/>
            </a:xfrm>
            <a:custGeom>
              <a:avLst/>
              <a:gdLst/>
              <a:ahLst/>
              <a:cxnLst/>
              <a:rect l="l" t="t" r="r" b="b"/>
              <a:pathLst>
                <a:path w="121084" h="105827" extrusionOk="0">
                  <a:moveTo>
                    <a:pt x="87292" y="1"/>
                  </a:moveTo>
                  <a:lnTo>
                    <a:pt x="87319" y="408"/>
                  </a:lnTo>
                  <a:cubicBezTo>
                    <a:pt x="87721" y="408"/>
                    <a:pt x="88129" y="425"/>
                    <a:pt x="88525" y="445"/>
                  </a:cubicBezTo>
                  <a:cubicBezTo>
                    <a:pt x="88677" y="456"/>
                    <a:pt x="88824" y="466"/>
                    <a:pt x="88969" y="476"/>
                  </a:cubicBezTo>
                  <a:lnTo>
                    <a:pt x="89000" y="64"/>
                  </a:lnTo>
                  <a:cubicBezTo>
                    <a:pt x="88850" y="53"/>
                    <a:pt x="88703" y="43"/>
                    <a:pt x="88551" y="37"/>
                  </a:cubicBezTo>
                  <a:cubicBezTo>
                    <a:pt x="88144" y="12"/>
                    <a:pt x="87731" y="1"/>
                    <a:pt x="87292" y="1"/>
                  </a:cubicBezTo>
                  <a:close/>
                  <a:moveTo>
                    <a:pt x="85589" y="64"/>
                  </a:moveTo>
                  <a:cubicBezTo>
                    <a:pt x="85035" y="106"/>
                    <a:pt x="84466" y="169"/>
                    <a:pt x="83890" y="252"/>
                  </a:cubicBezTo>
                  <a:lnTo>
                    <a:pt x="83948" y="654"/>
                  </a:lnTo>
                  <a:cubicBezTo>
                    <a:pt x="84512" y="576"/>
                    <a:pt x="85077" y="514"/>
                    <a:pt x="85615" y="476"/>
                  </a:cubicBezTo>
                  <a:lnTo>
                    <a:pt x="85589" y="64"/>
                  </a:lnTo>
                  <a:close/>
                  <a:moveTo>
                    <a:pt x="90700" y="237"/>
                  </a:moveTo>
                  <a:lnTo>
                    <a:pt x="90647" y="644"/>
                  </a:lnTo>
                  <a:cubicBezTo>
                    <a:pt x="91206" y="712"/>
                    <a:pt x="91766" y="801"/>
                    <a:pt x="92309" y="900"/>
                  </a:cubicBezTo>
                  <a:lnTo>
                    <a:pt x="92381" y="497"/>
                  </a:lnTo>
                  <a:cubicBezTo>
                    <a:pt x="91833" y="398"/>
                    <a:pt x="91264" y="309"/>
                    <a:pt x="90700" y="237"/>
                  </a:cubicBezTo>
                  <a:close/>
                  <a:moveTo>
                    <a:pt x="82209" y="539"/>
                  </a:moveTo>
                  <a:cubicBezTo>
                    <a:pt x="81676" y="644"/>
                    <a:pt x="81116" y="770"/>
                    <a:pt x="80547" y="910"/>
                  </a:cubicBezTo>
                  <a:lnTo>
                    <a:pt x="80646" y="1308"/>
                  </a:lnTo>
                  <a:cubicBezTo>
                    <a:pt x="81210" y="1166"/>
                    <a:pt x="81758" y="1047"/>
                    <a:pt x="82291" y="936"/>
                  </a:cubicBezTo>
                  <a:lnTo>
                    <a:pt x="82209" y="539"/>
                  </a:lnTo>
                  <a:close/>
                  <a:moveTo>
                    <a:pt x="94054" y="852"/>
                  </a:moveTo>
                  <a:lnTo>
                    <a:pt x="93954" y="1255"/>
                  </a:lnTo>
                  <a:cubicBezTo>
                    <a:pt x="94498" y="1385"/>
                    <a:pt x="95046" y="1537"/>
                    <a:pt x="95579" y="1699"/>
                  </a:cubicBezTo>
                  <a:lnTo>
                    <a:pt x="95695" y="1308"/>
                  </a:lnTo>
                  <a:cubicBezTo>
                    <a:pt x="95157" y="1141"/>
                    <a:pt x="94602" y="989"/>
                    <a:pt x="94054" y="852"/>
                  </a:cubicBezTo>
                  <a:close/>
                  <a:moveTo>
                    <a:pt x="78905" y="1354"/>
                  </a:moveTo>
                  <a:cubicBezTo>
                    <a:pt x="78384" y="1506"/>
                    <a:pt x="77856" y="1674"/>
                    <a:pt x="77281" y="1856"/>
                  </a:cubicBezTo>
                  <a:lnTo>
                    <a:pt x="77412" y="2248"/>
                  </a:lnTo>
                  <a:cubicBezTo>
                    <a:pt x="77976" y="2065"/>
                    <a:pt x="78504" y="1898"/>
                    <a:pt x="79021" y="1746"/>
                  </a:cubicBezTo>
                  <a:lnTo>
                    <a:pt x="78905" y="1354"/>
                  </a:lnTo>
                  <a:close/>
                  <a:moveTo>
                    <a:pt x="97315" y="1851"/>
                  </a:moveTo>
                  <a:lnTo>
                    <a:pt x="97168" y="2238"/>
                  </a:lnTo>
                  <a:cubicBezTo>
                    <a:pt x="97696" y="2431"/>
                    <a:pt x="98224" y="2646"/>
                    <a:pt x="98726" y="2870"/>
                  </a:cubicBezTo>
                  <a:lnTo>
                    <a:pt x="98892" y="2494"/>
                  </a:lnTo>
                  <a:cubicBezTo>
                    <a:pt x="98381" y="2269"/>
                    <a:pt x="97848" y="2050"/>
                    <a:pt x="97315" y="1851"/>
                  </a:cubicBezTo>
                  <a:close/>
                  <a:moveTo>
                    <a:pt x="75671" y="2405"/>
                  </a:moveTo>
                  <a:cubicBezTo>
                    <a:pt x="75138" y="2593"/>
                    <a:pt x="74610" y="2791"/>
                    <a:pt x="74077" y="2990"/>
                  </a:cubicBezTo>
                  <a:lnTo>
                    <a:pt x="74224" y="3372"/>
                  </a:lnTo>
                  <a:cubicBezTo>
                    <a:pt x="74752" y="3172"/>
                    <a:pt x="75280" y="2979"/>
                    <a:pt x="75813" y="2791"/>
                  </a:cubicBezTo>
                  <a:lnTo>
                    <a:pt x="75671" y="2405"/>
                  </a:lnTo>
                  <a:close/>
                  <a:moveTo>
                    <a:pt x="100429" y="3241"/>
                  </a:moveTo>
                  <a:lnTo>
                    <a:pt x="100240" y="3601"/>
                  </a:lnTo>
                  <a:cubicBezTo>
                    <a:pt x="100737" y="3862"/>
                    <a:pt x="101222" y="4144"/>
                    <a:pt x="101693" y="4438"/>
                  </a:cubicBezTo>
                  <a:lnTo>
                    <a:pt x="101912" y="4088"/>
                  </a:lnTo>
                  <a:cubicBezTo>
                    <a:pt x="101432" y="3789"/>
                    <a:pt x="100935" y="3507"/>
                    <a:pt x="100429" y="3241"/>
                  </a:cubicBezTo>
                  <a:close/>
                  <a:moveTo>
                    <a:pt x="72495" y="3591"/>
                  </a:moveTo>
                  <a:cubicBezTo>
                    <a:pt x="71998" y="3784"/>
                    <a:pt x="71507" y="3977"/>
                    <a:pt x="71011" y="4171"/>
                  </a:cubicBezTo>
                  <a:lnTo>
                    <a:pt x="70911" y="4207"/>
                  </a:lnTo>
                  <a:lnTo>
                    <a:pt x="71063" y="4589"/>
                  </a:lnTo>
                  <a:lnTo>
                    <a:pt x="71162" y="4552"/>
                  </a:lnTo>
                  <a:cubicBezTo>
                    <a:pt x="71653" y="4359"/>
                    <a:pt x="72145" y="4165"/>
                    <a:pt x="72641" y="3972"/>
                  </a:cubicBezTo>
                  <a:lnTo>
                    <a:pt x="72495" y="3591"/>
                  </a:lnTo>
                  <a:close/>
                  <a:moveTo>
                    <a:pt x="69333" y="4824"/>
                  </a:moveTo>
                  <a:cubicBezTo>
                    <a:pt x="68805" y="5033"/>
                    <a:pt x="68277" y="5236"/>
                    <a:pt x="67756" y="5436"/>
                  </a:cubicBezTo>
                  <a:lnTo>
                    <a:pt x="67896" y="5817"/>
                  </a:lnTo>
                  <a:cubicBezTo>
                    <a:pt x="68424" y="5618"/>
                    <a:pt x="68952" y="5415"/>
                    <a:pt x="69485" y="5205"/>
                  </a:cubicBezTo>
                  <a:lnTo>
                    <a:pt x="69333" y="4824"/>
                  </a:lnTo>
                  <a:close/>
                  <a:moveTo>
                    <a:pt x="103328" y="5038"/>
                  </a:moveTo>
                  <a:lnTo>
                    <a:pt x="103088" y="5373"/>
                  </a:lnTo>
                  <a:cubicBezTo>
                    <a:pt x="103542" y="5702"/>
                    <a:pt x="103986" y="6052"/>
                    <a:pt x="104405" y="6408"/>
                  </a:cubicBezTo>
                  <a:lnTo>
                    <a:pt x="104671" y="6099"/>
                  </a:lnTo>
                  <a:cubicBezTo>
                    <a:pt x="104243" y="5733"/>
                    <a:pt x="103793" y="5378"/>
                    <a:pt x="103328" y="5038"/>
                  </a:cubicBezTo>
                  <a:close/>
                  <a:moveTo>
                    <a:pt x="66172" y="6052"/>
                  </a:moveTo>
                  <a:cubicBezTo>
                    <a:pt x="65660" y="6261"/>
                    <a:pt x="65137" y="6485"/>
                    <a:pt x="64609" y="6726"/>
                  </a:cubicBezTo>
                  <a:lnTo>
                    <a:pt x="64772" y="7097"/>
                  </a:lnTo>
                  <a:cubicBezTo>
                    <a:pt x="65299" y="6862"/>
                    <a:pt x="65817" y="6642"/>
                    <a:pt x="66329" y="6433"/>
                  </a:cubicBezTo>
                  <a:lnTo>
                    <a:pt x="66172" y="6052"/>
                  </a:lnTo>
                  <a:close/>
                  <a:moveTo>
                    <a:pt x="63063" y="7421"/>
                  </a:moveTo>
                  <a:lnTo>
                    <a:pt x="61522" y="8132"/>
                  </a:lnTo>
                  <a:lnTo>
                    <a:pt x="61694" y="8502"/>
                  </a:lnTo>
                  <a:lnTo>
                    <a:pt x="63230" y="7797"/>
                  </a:lnTo>
                  <a:lnTo>
                    <a:pt x="63063" y="7421"/>
                  </a:lnTo>
                  <a:close/>
                  <a:moveTo>
                    <a:pt x="105925" y="7259"/>
                  </a:moveTo>
                  <a:lnTo>
                    <a:pt x="105638" y="7546"/>
                  </a:lnTo>
                  <a:cubicBezTo>
                    <a:pt x="106030" y="7949"/>
                    <a:pt x="106412" y="8362"/>
                    <a:pt x="106761" y="8790"/>
                  </a:cubicBezTo>
                  <a:lnTo>
                    <a:pt x="107080" y="8523"/>
                  </a:lnTo>
                  <a:cubicBezTo>
                    <a:pt x="106720" y="8089"/>
                    <a:pt x="106328" y="7667"/>
                    <a:pt x="105925" y="7259"/>
                  </a:cubicBezTo>
                  <a:close/>
                  <a:moveTo>
                    <a:pt x="59981" y="8832"/>
                  </a:moveTo>
                  <a:cubicBezTo>
                    <a:pt x="59468" y="9066"/>
                    <a:pt x="58951" y="9297"/>
                    <a:pt x="58433" y="9522"/>
                  </a:cubicBezTo>
                  <a:lnTo>
                    <a:pt x="58596" y="9898"/>
                  </a:lnTo>
                  <a:cubicBezTo>
                    <a:pt x="59118" y="9668"/>
                    <a:pt x="59636" y="9437"/>
                    <a:pt x="60147" y="9208"/>
                  </a:cubicBezTo>
                  <a:lnTo>
                    <a:pt x="59981" y="8832"/>
                  </a:lnTo>
                  <a:close/>
                  <a:moveTo>
                    <a:pt x="108110" y="9898"/>
                  </a:moveTo>
                  <a:lnTo>
                    <a:pt x="107916" y="10023"/>
                  </a:lnTo>
                  <a:cubicBezTo>
                    <a:pt x="108110" y="10180"/>
                    <a:pt x="108303" y="10342"/>
                    <a:pt x="108486" y="10503"/>
                  </a:cubicBezTo>
                  <a:cubicBezTo>
                    <a:pt x="108365" y="10295"/>
                    <a:pt x="108240" y="10096"/>
                    <a:pt x="108110" y="9898"/>
                  </a:cubicBezTo>
                  <a:close/>
                  <a:moveTo>
                    <a:pt x="56877" y="10175"/>
                  </a:moveTo>
                  <a:cubicBezTo>
                    <a:pt x="56328" y="10394"/>
                    <a:pt x="55800" y="10597"/>
                    <a:pt x="55298" y="10781"/>
                  </a:cubicBezTo>
                  <a:lnTo>
                    <a:pt x="55440" y="11167"/>
                  </a:lnTo>
                  <a:cubicBezTo>
                    <a:pt x="55946" y="10985"/>
                    <a:pt x="56479" y="10776"/>
                    <a:pt x="57029" y="10556"/>
                  </a:cubicBezTo>
                  <a:lnTo>
                    <a:pt x="56877" y="10175"/>
                  </a:lnTo>
                  <a:close/>
                  <a:moveTo>
                    <a:pt x="9181" y="12358"/>
                  </a:moveTo>
                  <a:cubicBezTo>
                    <a:pt x="8758" y="12741"/>
                    <a:pt x="8340" y="13132"/>
                    <a:pt x="7943" y="13534"/>
                  </a:cubicBezTo>
                  <a:lnTo>
                    <a:pt x="8235" y="13822"/>
                  </a:lnTo>
                  <a:cubicBezTo>
                    <a:pt x="8261" y="13795"/>
                    <a:pt x="8293" y="13769"/>
                    <a:pt x="8319" y="13738"/>
                  </a:cubicBezTo>
                  <a:cubicBezTo>
                    <a:pt x="8611" y="13294"/>
                    <a:pt x="8915" y="12850"/>
                    <a:pt x="9233" y="12416"/>
                  </a:cubicBezTo>
                  <a:lnTo>
                    <a:pt x="9181" y="12358"/>
                  </a:lnTo>
                  <a:close/>
                  <a:moveTo>
                    <a:pt x="6788" y="14793"/>
                  </a:moveTo>
                  <a:cubicBezTo>
                    <a:pt x="6417" y="15227"/>
                    <a:pt x="6057" y="15676"/>
                    <a:pt x="5722" y="16127"/>
                  </a:cubicBezTo>
                  <a:lnTo>
                    <a:pt x="6052" y="16371"/>
                  </a:lnTo>
                  <a:cubicBezTo>
                    <a:pt x="6380" y="15927"/>
                    <a:pt x="6730" y="15488"/>
                    <a:pt x="7101" y="15061"/>
                  </a:cubicBezTo>
                  <a:lnTo>
                    <a:pt x="6788" y="14793"/>
                  </a:lnTo>
                  <a:close/>
                  <a:moveTo>
                    <a:pt x="4750" y="17531"/>
                  </a:moveTo>
                  <a:cubicBezTo>
                    <a:pt x="4447" y="18001"/>
                    <a:pt x="4149" y="18498"/>
                    <a:pt x="3867" y="18995"/>
                  </a:cubicBezTo>
                  <a:lnTo>
                    <a:pt x="4227" y="19193"/>
                  </a:lnTo>
                  <a:cubicBezTo>
                    <a:pt x="4504" y="18702"/>
                    <a:pt x="4791" y="18221"/>
                    <a:pt x="5095" y="17751"/>
                  </a:cubicBezTo>
                  <a:lnTo>
                    <a:pt x="4750" y="17531"/>
                  </a:lnTo>
                  <a:close/>
                  <a:moveTo>
                    <a:pt x="3083" y="20504"/>
                  </a:moveTo>
                  <a:cubicBezTo>
                    <a:pt x="2838" y="21017"/>
                    <a:pt x="2603" y="21544"/>
                    <a:pt x="2389" y="22067"/>
                  </a:cubicBezTo>
                  <a:lnTo>
                    <a:pt x="2765" y="22219"/>
                  </a:lnTo>
                  <a:cubicBezTo>
                    <a:pt x="2979" y="21707"/>
                    <a:pt x="3209" y="21189"/>
                    <a:pt x="3455" y="20687"/>
                  </a:cubicBezTo>
                  <a:lnTo>
                    <a:pt x="3083" y="20504"/>
                  </a:lnTo>
                  <a:close/>
                  <a:moveTo>
                    <a:pt x="1782" y="23661"/>
                  </a:moveTo>
                  <a:cubicBezTo>
                    <a:pt x="1600" y="24194"/>
                    <a:pt x="1427" y="24742"/>
                    <a:pt x="1270" y="25286"/>
                  </a:cubicBezTo>
                  <a:lnTo>
                    <a:pt x="1668" y="25400"/>
                  </a:lnTo>
                  <a:cubicBezTo>
                    <a:pt x="1819" y="24862"/>
                    <a:pt x="1986" y="24324"/>
                    <a:pt x="2169" y="23796"/>
                  </a:cubicBezTo>
                  <a:lnTo>
                    <a:pt x="1782" y="23661"/>
                  </a:lnTo>
                  <a:close/>
                  <a:moveTo>
                    <a:pt x="847" y="26936"/>
                  </a:moveTo>
                  <a:cubicBezTo>
                    <a:pt x="722" y="27486"/>
                    <a:pt x="612" y="28050"/>
                    <a:pt x="513" y="28609"/>
                  </a:cubicBezTo>
                  <a:lnTo>
                    <a:pt x="920" y="28677"/>
                  </a:lnTo>
                  <a:cubicBezTo>
                    <a:pt x="1014" y="28123"/>
                    <a:pt x="1123" y="27570"/>
                    <a:pt x="1249" y="27030"/>
                  </a:cubicBezTo>
                  <a:lnTo>
                    <a:pt x="847" y="26936"/>
                  </a:lnTo>
                  <a:close/>
                  <a:moveTo>
                    <a:pt x="267" y="30297"/>
                  </a:moveTo>
                  <a:cubicBezTo>
                    <a:pt x="194" y="30850"/>
                    <a:pt x="141" y="31426"/>
                    <a:pt x="100" y="31990"/>
                  </a:cubicBezTo>
                  <a:lnTo>
                    <a:pt x="508" y="32022"/>
                  </a:lnTo>
                  <a:cubicBezTo>
                    <a:pt x="549" y="31462"/>
                    <a:pt x="607" y="30898"/>
                    <a:pt x="669" y="30344"/>
                  </a:cubicBezTo>
                  <a:lnTo>
                    <a:pt x="267" y="30297"/>
                  </a:lnTo>
                  <a:close/>
                  <a:moveTo>
                    <a:pt x="16" y="33693"/>
                  </a:moveTo>
                  <a:cubicBezTo>
                    <a:pt x="6" y="34017"/>
                    <a:pt x="1" y="34347"/>
                    <a:pt x="1" y="34670"/>
                  </a:cubicBezTo>
                  <a:cubicBezTo>
                    <a:pt x="1" y="34911"/>
                    <a:pt x="6" y="35150"/>
                    <a:pt x="11" y="35396"/>
                  </a:cubicBezTo>
                  <a:lnTo>
                    <a:pt x="419" y="35386"/>
                  </a:lnTo>
                  <a:cubicBezTo>
                    <a:pt x="414" y="35145"/>
                    <a:pt x="414" y="34911"/>
                    <a:pt x="414" y="34670"/>
                  </a:cubicBezTo>
                  <a:cubicBezTo>
                    <a:pt x="414" y="34347"/>
                    <a:pt x="419" y="34028"/>
                    <a:pt x="424" y="33703"/>
                  </a:cubicBezTo>
                  <a:lnTo>
                    <a:pt x="16" y="33693"/>
                  </a:lnTo>
                  <a:close/>
                  <a:moveTo>
                    <a:pt x="486" y="37069"/>
                  </a:moveTo>
                  <a:lnTo>
                    <a:pt x="79" y="37094"/>
                  </a:lnTo>
                  <a:cubicBezTo>
                    <a:pt x="115" y="37658"/>
                    <a:pt x="163" y="38229"/>
                    <a:pt x="225" y="38793"/>
                  </a:cubicBezTo>
                  <a:lnTo>
                    <a:pt x="633" y="38751"/>
                  </a:lnTo>
                  <a:cubicBezTo>
                    <a:pt x="570" y="38191"/>
                    <a:pt x="523" y="37627"/>
                    <a:pt x="486" y="37069"/>
                  </a:cubicBezTo>
                  <a:close/>
                  <a:moveTo>
                    <a:pt x="847" y="40424"/>
                  </a:moveTo>
                  <a:lnTo>
                    <a:pt x="445" y="40480"/>
                  </a:lnTo>
                  <a:cubicBezTo>
                    <a:pt x="528" y="41039"/>
                    <a:pt x="622" y="41604"/>
                    <a:pt x="732" y="42158"/>
                  </a:cubicBezTo>
                  <a:lnTo>
                    <a:pt x="1135" y="42079"/>
                  </a:lnTo>
                  <a:cubicBezTo>
                    <a:pt x="1029" y="41531"/>
                    <a:pt x="930" y="40977"/>
                    <a:pt x="847" y="40424"/>
                  </a:cubicBezTo>
                  <a:close/>
                  <a:moveTo>
                    <a:pt x="1490" y="43730"/>
                  </a:moveTo>
                  <a:lnTo>
                    <a:pt x="1092" y="43825"/>
                  </a:lnTo>
                  <a:cubicBezTo>
                    <a:pt x="1224" y="44374"/>
                    <a:pt x="1364" y="44927"/>
                    <a:pt x="1516" y="45471"/>
                  </a:cubicBezTo>
                  <a:lnTo>
                    <a:pt x="1913" y="45361"/>
                  </a:lnTo>
                  <a:cubicBezTo>
                    <a:pt x="1762" y="44823"/>
                    <a:pt x="1620" y="44273"/>
                    <a:pt x="1490" y="43730"/>
                  </a:cubicBezTo>
                  <a:close/>
                  <a:moveTo>
                    <a:pt x="111312" y="48209"/>
                  </a:moveTo>
                  <a:lnTo>
                    <a:pt x="111312" y="48261"/>
                  </a:lnTo>
                  <a:lnTo>
                    <a:pt x="111329" y="48255"/>
                  </a:lnTo>
                  <a:cubicBezTo>
                    <a:pt x="111322" y="48240"/>
                    <a:pt x="111317" y="48224"/>
                    <a:pt x="111312" y="48209"/>
                  </a:cubicBezTo>
                  <a:close/>
                  <a:moveTo>
                    <a:pt x="2399" y="46976"/>
                  </a:moveTo>
                  <a:lnTo>
                    <a:pt x="2007" y="47101"/>
                  </a:lnTo>
                  <a:cubicBezTo>
                    <a:pt x="2179" y="47639"/>
                    <a:pt x="2357" y="48177"/>
                    <a:pt x="2540" y="48715"/>
                  </a:cubicBezTo>
                  <a:lnTo>
                    <a:pt x="2927" y="48580"/>
                  </a:lnTo>
                  <a:cubicBezTo>
                    <a:pt x="2749" y="48047"/>
                    <a:pt x="2572" y="47514"/>
                    <a:pt x="2399" y="46976"/>
                  </a:cubicBezTo>
                  <a:close/>
                  <a:moveTo>
                    <a:pt x="111903" y="49823"/>
                  </a:moveTo>
                  <a:lnTo>
                    <a:pt x="111527" y="49986"/>
                  </a:lnTo>
                  <a:lnTo>
                    <a:pt x="111611" y="50174"/>
                  </a:lnTo>
                  <a:cubicBezTo>
                    <a:pt x="111804" y="50613"/>
                    <a:pt x="112018" y="51067"/>
                    <a:pt x="112253" y="51532"/>
                  </a:cubicBezTo>
                  <a:lnTo>
                    <a:pt x="112619" y="51344"/>
                  </a:lnTo>
                  <a:cubicBezTo>
                    <a:pt x="112388" y="50889"/>
                    <a:pt x="112175" y="50440"/>
                    <a:pt x="111987" y="50006"/>
                  </a:cubicBezTo>
                  <a:lnTo>
                    <a:pt x="111903" y="49823"/>
                  </a:lnTo>
                  <a:close/>
                  <a:moveTo>
                    <a:pt x="3481" y="50179"/>
                  </a:moveTo>
                  <a:lnTo>
                    <a:pt x="3093" y="50314"/>
                  </a:lnTo>
                  <a:lnTo>
                    <a:pt x="3653" y="51913"/>
                  </a:lnTo>
                  <a:lnTo>
                    <a:pt x="4039" y="51778"/>
                  </a:lnTo>
                  <a:lnTo>
                    <a:pt x="3481" y="50179"/>
                  </a:lnTo>
                  <a:close/>
                  <a:moveTo>
                    <a:pt x="113413" y="52827"/>
                  </a:moveTo>
                  <a:lnTo>
                    <a:pt x="113058" y="53032"/>
                  </a:lnTo>
                  <a:cubicBezTo>
                    <a:pt x="113335" y="53522"/>
                    <a:pt x="113622" y="54014"/>
                    <a:pt x="113914" y="54500"/>
                  </a:cubicBezTo>
                  <a:lnTo>
                    <a:pt x="114264" y="54291"/>
                  </a:lnTo>
                  <a:cubicBezTo>
                    <a:pt x="113977" y="53804"/>
                    <a:pt x="113690" y="53319"/>
                    <a:pt x="113413" y="52827"/>
                  </a:cubicBezTo>
                  <a:close/>
                  <a:moveTo>
                    <a:pt x="4588" y="53387"/>
                  </a:moveTo>
                  <a:lnTo>
                    <a:pt x="4202" y="53517"/>
                  </a:lnTo>
                  <a:cubicBezTo>
                    <a:pt x="4379" y="54050"/>
                    <a:pt x="4552" y="54588"/>
                    <a:pt x="4714" y="55127"/>
                  </a:cubicBezTo>
                  <a:lnTo>
                    <a:pt x="5105" y="55007"/>
                  </a:lnTo>
                  <a:cubicBezTo>
                    <a:pt x="4943" y="54463"/>
                    <a:pt x="4766" y="53925"/>
                    <a:pt x="4588" y="53387"/>
                  </a:cubicBezTo>
                  <a:close/>
                  <a:moveTo>
                    <a:pt x="115142" y="55738"/>
                  </a:moveTo>
                  <a:lnTo>
                    <a:pt x="114792" y="55952"/>
                  </a:lnTo>
                  <a:cubicBezTo>
                    <a:pt x="115085" y="56433"/>
                    <a:pt x="115378" y="56914"/>
                    <a:pt x="115670" y="57400"/>
                  </a:cubicBezTo>
                  <a:lnTo>
                    <a:pt x="116020" y="57185"/>
                  </a:lnTo>
                  <a:cubicBezTo>
                    <a:pt x="115728" y="56705"/>
                    <a:pt x="115436" y="56218"/>
                    <a:pt x="115142" y="55738"/>
                  </a:cubicBezTo>
                  <a:close/>
                  <a:moveTo>
                    <a:pt x="5570" y="56642"/>
                  </a:moveTo>
                  <a:lnTo>
                    <a:pt x="5174" y="56746"/>
                  </a:lnTo>
                  <a:cubicBezTo>
                    <a:pt x="5273" y="57117"/>
                    <a:pt x="5362" y="57484"/>
                    <a:pt x="5445" y="57838"/>
                  </a:cubicBezTo>
                  <a:cubicBezTo>
                    <a:pt x="5513" y="57520"/>
                    <a:pt x="5575" y="57201"/>
                    <a:pt x="5633" y="56883"/>
                  </a:cubicBezTo>
                  <a:cubicBezTo>
                    <a:pt x="5613" y="56799"/>
                    <a:pt x="5592" y="56720"/>
                    <a:pt x="5570" y="56642"/>
                  </a:cubicBezTo>
                  <a:close/>
                  <a:moveTo>
                    <a:pt x="116878" y="58654"/>
                  </a:moveTo>
                  <a:lnTo>
                    <a:pt x="116517" y="58858"/>
                  </a:lnTo>
                  <a:cubicBezTo>
                    <a:pt x="116815" y="59380"/>
                    <a:pt x="117076" y="59866"/>
                    <a:pt x="117317" y="60342"/>
                  </a:cubicBezTo>
                  <a:lnTo>
                    <a:pt x="117682" y="60153"/>
                  </a:lnTo>
                  <a:cubicBezTo>
                    <a:pt x="117436" y="59673"/>
                    <a:pt x="117175" y="59182"/>
                    <a:pt x="116878" y="58654"/>
                  </a:cubicBezTo>
                  <a:close/>
                  <a:moveTo>
                    <a:pt x="118419" y="61695"/>
                  </a:moveTo>
                  <a:lnTo>
                    <a:pt x="118043" y="61861"/>
                  </a:lnTo>
                  <a:cubicBezTo>
                    <a:pt x="118267" y="62374"/>
                    <a:pt x="118482" y="62896"/>
                    <a:pt x="118675" y="63419"/>
                  </a:cubicBezTo>
                  <a:lnTo>
                    <a:pt x="119061" y="63272"/>
                  </a:lnTo>
                  <a:cubicBezTo>
                    <a:pt x="118863" y="62746"/>
                    <a:pt x="118643" y="62213"/>
                    <a:pt x="118419" y="61695"/>
                  </a:cubicBezTo>
                  <a:close/>
                  <a:moveTo>
                    <a:pt x="119615" y="64887"/>
                  </a:moveTo>
                  <a:lnTo>
                    <a:pt x="119223" y="65008"/>
                  </a:lnTo>
                  <a:cubicBezTo>
                    <a:pt x="119391" y="65541"/>
                    <a:pt x="119548" y="66089"/>
                    <a:pt x="119683" y="66627"/>
                  </a:cubicBezTo>
                  <a:lnTo>
                    <a:pt x="120081" y="66523"/>
                  </a:lnTo>
                  <a:cubicBezTo>
                    <a:pt x="119944" y="65980"/>
                    <a:pt x="119787" y="65425"/>
                    <a:pt x="119615" y="64887"/>
                  </a:cubicBezTo>
                  <a:close/>
                  <a:moveTo>
                    <a:pt x="120462" y="68189"/>
                  </a:moveTo>
                  <a:lnTo>
                    <a:pt x="120059" y="68268"/>
                  </a:lnTo>
                  <a:cubicBezTo>
                    <a:pt x="120170" y="68816"/>
                    <a:pt x="120264" y="69376"/>
                    <a:pt x="120341" y="69925"/>
                  </a:cubicBezTo>
                  <a:lnTo>
                    <a:pt x="120749" y="69867"/>
                  </a:lnTo>
                  <a:cubicBezTo>
                    <a:pt x="120671" y="69308"/>
                    <a:pt x="120571" y="68744"/>
                    <a:pt x="120462" y="68189"/>
                  </a:cubicBezTo>
                  <a:close/>
                  <a:moveTo>
                    <a:pt x="120947" y="71560"/>
                  </a:moveTo>
                  <a:lnTo>
                    <a:pt x="120540" y="71597"/>
                  </a:lnTo>
                  <a:cubicBezTo>
                    <a:pt x="120592" y="72156"/>
                    <a:pt x="120629" y="72720"/>
                    <a:pt x="120650" y="73279"/>
                  </a:cubicBezTo>
                  <a:lnTo>
                    <a:pt x="121063" y="73263"/>
                  </a:lnTo>
                  <a:cubicBezTo>
                    <a:pt x="121036" y="72699"/>
                    <a:pt x="121000" y="72124"/>
                    <a:pt x="120947" y="71560"/>
                  </a:cubicBezTo>
                  <a:close/>
                  <a:moveTo>
                    <a:pt x="120676" y="74961"/>
                  </a:moveTo>
                  <a:cubicBezTo>
                    <a:pt x="120671" y="75520"/>
                    <a:pt x="120645" y="76090"/>
                    <a:pt x="120614" y="76644"/>
                  </a:cubicBezTo>
                  <a:lnTo>
                    <a:pt x="121021" y="76670"/>
                  </a:lnTo>
                  <a:cubicBezTo>
                    <a:pt x="121058" y="76106"/>
                    <a:pt x="121079" y="75537"/>
                    <a:pt x="121084" y="74966"/>
                  </a:cubicBezTo>
                  <a:lnTo>
                    <a:pt x="120676" y="74961"/>
                  </a:lnTo>
                  <a:close/>
                  <a:moveTo>
                    <a:pt x="120462" y="78321"/>
                  </a:moveTo>
                  <a:cubicBezTo>
                    <a:pt x="120399" y="78875"/>
                    <a:pt x="120320" y="79434"/>
                    <a:pt x="120226" y="79989"/>
                  </a:cubicBezTo>
                  <a:lnTo>
                    <a:pt x="120634" y="80056"/>
                  </a:lnTo>
                  <a:cubicBezTo>
                    <a:pt x="120728" y="79492"/>
                    <a:pt x="120807" y="78928"/>
                    <a:pt x="120869" y="78368"/>
                  </a:cubicBezTo>
                  <a:lnTo>
                    <a:pt x="120462" y="78321"/>
                  </a:lnTo>
                  <a:close/>
                  <a:moveTo>
                    <a:pt x="119908" y="81639"/>
                  </a:moveTo>
                  <a:cubicBezTo>
                    <a:pt x="119787" y="82183"/>
                    <a:pt x="119652" y="82736"/>
                    <a:pt x="119500" y="83274"/>
                  </a:cubicBezTo>
                  <a:lnTo>
                    <a:pt x="119898" y="83380"/>
                  </a:lnTo>
                  <a:cubicBezTo>
                    <a:pt x="120049" y="82835"/>
                    <a:pt x="120185" y="82282"/>
                    <a:pt x="120310" y="81728"/>
                  </a:cubicBezTo>
                  <a:lnTo>
                    <a:pt x="119908" y="81639"/>
                  </a:lnTo>
                  <a:close/>
                  <a:moveTo>
                    <a:pt x="119015" y="84884"/>
                  </a:moveTo>
                  <a:cubicBezTo>
                    <a:pt x="118837" y="85417"/>
                    <a:pt x="118643" y="85950"/>
                    <a:pt x="118439" y="86467"/>
                  </a:cubicBezTo>
                  <a:lnTo>
                    <a:pt x="118822" y="86614"/>
                  </a:lnTo>
                  <a:cubicBezTo>
                    <a:pt x="119025" y="86091"/>
                    <a:pt x="119223" y="85553"/>
                    <a:pt x="119401" y="85015"/>
                  </a:cubicBezTo>
                  <a:lnTo>
                    <a:pt x="119015" y="84884"/>
                  </a:lnTo>
                  <a:close/>
                  <a:moveTo>
                    <a:pt x="117781" y="88014"/>
                  </a:moveTo>
                  <a:cubicBezTo>
                    <a:pt x="117551" y="88526"/>
                    <a:pt x="117300" y="89038"/>
                    <a:pt x="117045" y="89529"/>
                  </a:cubicBezTo>
                  <a:lnTo>
                    <a:pt x="117405" y="89717"/>
                  </a:lnTo>
                  <a:cubicBezTo>
                    <a:pt x="117667" y="89221"/>
                    <a:pt x="117917" y="88704"/>
                    <a:pt x="118157" y="88186"/>
                  </a:cubicBezTo>
                  <a:lnTo>
                    <a:pt x="117781" y="88014"/>
                  </a:lnTo>
                  <a:close/>
                  <a:moveTo>
                    <a:pt x="116224" y="90998"/>
                  </a:moveTo>
                  <a:cubicBezTo>
                    <a:pt x="115937" y="91473"/>
                    <a:pt x="115634" y="91953"/>
                    <a:pt x="115325" y="92419"/>
                  </a:cubicBezTo>
                  <a:lnTo>
                    <a:pt x="115665" y="92648"/>
                  </a:lnTo>
                  <a:cubicBezTo>
                    <a:pt x="115979" y="92178"/>
                    <a:pt x="116287" y="91693"/>
                    <a:pt x="116574" y="91206"/>
                  </a:cubicBezTo>
                  <a:lnTo>
                    <a:pt x="116224" y="90998"/>
                  </a:lnTo>
                  <a:close/>
                  <a:moveTo>
                    <a:pt x="8105" y="92978"/>
                  </a:moveTo>
                  <a:lnTo>
                    <a:pt x="8001" y="93041"/>
                  </a:lnTo>
                  <a:cubicBezTo>
                    <a:pt x="8298" y="93526"/>
                    <a:pt x="8611" y="94008"/>
                    <a:pt x="8930" y="94473"/>
                  </a:cubicBezTo>
                  <a:lnTo>
                    <a:pt x="9265" y="94237"/>
                  </a:lnTo>
                  <a:cubicBezTo>
                    <a:pt x="9255" y="94222"/>
                    <a:pt x="9250" y="94206"/>
                    <a:pt x="9238" y="94191"/>
                  </a:cubicBezTo>
                  <a:cubicBezTo>
                    <a:pt x="8847" y="93798"/>
                    <a:pt x="8471" y="93396"/>
                    <a:pt x="8105" y="92978"/>
                  </a:cubicBezTo>
                  <a:close/>
                  <a:moveTo>
                    <a:pt x="114348" y="93793"/>
                  </a:moveTo>
                  <a:cubicBezTo>
                    <a:pt x="114014" y="94242"/>
                    <a:pt x="113669" y="94692"/>
                    <a:pt x="113319" y="95125"/>
                  </a:cubicBezTo>
                  <a:lnTo>
                    <a:pt x="113637" y="95382"/>
                  </a:lnTo>
                  <a:cubicBezTo>
                    <a:pt x="113994" y="94948"/>
                    <a:pt x="114343" y="94493"/>
                    <a:pt x="114677" y="94039"/>
                  </a:cubicBezTo>
                  <a:lnTo>
                    <a:pt x="114348" y="93793"/>
                  </a:lnTo>
                  <a:close/>
                  <a:moveTo>
                    <a:pt x="10268" y="95585"/>
                  </a:moveTo>
                  <a:lnTo>
                    <a:pt x="9944" y="95841"/>
                  </a:lnTo>
                  <a:cubicBezTo>
                    <a:pt x="10294" y="96285"/>
                    <a:pt x="10665" y="96724"/>
                    <a:pt x="11042" y="97148"/>
                  </a:cubicBezTo>
                  <a:lnTo>
                    <a:pt x="11350" y="96875"/>
                  </a:lnTo>
                  <a:cubicBezTo>
                    <a:pt x="10974" y="96458"/>
                    <a:pt x="10613" y="96024"/>
                    <a:pt x="10268" y="95585"/>
                  </a:cubicBezTo>
                  <a:close/>
                  <a:moveTo>
                    <a:pt x="112238" y="96417"/>
                  </a:moveTo>
                  <a:cubicBezTo>
                    <a:pt x="111862" y="96844"/>
                    <a:pt x="111479" y="97263"/>
                    <a:pt x="111098" y="97659"/>
                  </a:cubicBezTo>
                  <a:lnTo>
                    <a:pt x="111391" y="97941"/>
                  </a:lnTo>
                  <a:cubicBezTo>
                    <a:pt x="111778" y="97539"/>
                    <a:pt x="112164" y="97116"/>
                    <a:pt x="112540" y="96687"/>
                  </a:cubicBezTo>
                  <a:lnTo>
                    <a:pt x="112238" y="96417"/>
                  </a:lnTo>
                  <a:close/>
                  <a:moveTo>
                    <a:pt x="12504" y="98093"/>
                  </a:moveTo>
                  <a:lnTo>
                    <a:pt x="12217" y="98385"/>
                  </a:lnTo>
                  <a:cubicBezTo>
                    <a:pt x="12619" y="98783"/>
                    <a:pt x="13037" y="99175"/>
                    <a:pt x="13466" y="99552"/>
                  </a:cubicBezTo>
                  <a:lnTo>
                    <a:pt x="13738" y="99243"/>
                  </a:lnTo>
                  <a:cubicBezTo>
                    <a:pt x="13314" y="98872"/>
                    <a:pt x="12901" y="98486"/>
                    <a:pt x="12504" y="98093"/>
                  </a:cubicBezTo>
                  <a:close/>
                  <a:moveTo>
                    <a:pt x="109902" y="98846"/>
                  </a:moveTo>
                  <a:cubicBezTo>
                    <a:pt x="109489" y="99238"/>
                    <a:pt x="109071" y="99619"/>
                    <a:pt x="108653" y="99974"/>
                  </a:cubicBezTo>
                  <a:lnTo>
                    <a:pt x="108920" y="100288"/>
                  </a:lnTo>
                  <a:cubicBezTo>
                    <a:pt x="109342" y="99922"/>
                    <a:pt x="109771" y="99540"/>
                    <a:pt x="110184" y="99144"/>
                  </a:cubicBezTo>
                  <a:lnTo>
                    <a:pt x="109902" y="98846"/>
                  </a:lnTo>
                  <a:close/>
                  <a:moveTo>
                    <a:pt x="15033" y="100304"/>
                  </a:moveTo>
                  <a:lnTo>
                    <a:pt x="14782" y="100633"/>
                  </a:lnTo>
                  <a:cubicBezTo>
                    <a:pt x="15238" y="100977"/>
                    <a:pt x="15702" y="101312"/>
                    <a:pt x="16172" y="101626"/>
                  </a:cubicBezTo>
                  <a:lnTo>
                    <a:pt x="16398" y="101286"/>
                  </a:lnTo>
                  <a:cubicBezTo>
                    <a:pt x="15937" y="100977"/>
                    <a:pt x="15477" y="100649"/>
                    <a:pt x="15033" y="100304"/>
                  </a:cubicBezTo>
                  <a:close/>
                  <a:moveTo>
                    <a:pt x="56913" y="101981"/>
                  </a:moveTo>
                  <a:lnTo>
                    <a:pt x="56913" y="101997"/>
                  </a:lnTo>
                  <a:lnTo>
                    <a:pt x="56966" y="101997"/>
                  </a:lnTo>
                  <a:cubicBezTo>
                    <a:pt x="56950" y="101991"/>
                    <a:pt x="56935" y="101986"/>
                    <a:pt x="56913" y="101981"/>
                  </a:cubicBezTo>
                  <a:close/>
                  <a:moveTo>
                    <a:pt x="55220" y="101599"/>
                  </a:moveTo>
                  <a:cubicBezTo>
                    <a:pt x="54651" y="101610"/>
                    <a:pt x="54087" y="101631"/>
                    <a:pt x="53517" y="101662"/>
                  </a:cubicBezTo>
                  <a:lnTo>
                    <a:pt x="53542" y="102075"/>
                  </a:lnTo>
                  <a:cubicBezTo>
                    <a:pt x="54102" y="102043"/>
                    <a:pt x="54666" y="102022"/>
                    <a:pt x="55225" y="102007"/>
                  </a:cubicBezTo>
                  <a:lnTo>
                    <a:pt x="55220" y="101599"/>
                  </a:lnTo>
                  <a:close/>
                  <a:moveTo>
                    <a:pt x="51824" y="101783"/>
                  </a:moveTo>
                  <a:cubicBezTo>
                    <a:pt x="51260" y="101829"/>
                    <a:pt x="50696" y="101887"/>
                    <a:pt x="50131" y="101949"/>
                  </a:cubicBezTo>
                  <a:lnTo>
                    <a:pt x="50178" y="102357"/>
                  </a:lnTo>
                  <a:cubicBezTo>
                    <a:pt x="50737" y="102294"/>
                    <a:pt x="51296" y="102237"/>
                    <a:pt x="51856" y="102190"/>
                  </a:cubicBezTo>
                  <a:lnTo>
                    <a:pt x="51824" y="101783"/>
                  </a:lnTo>
                  <a:close/>
                  <a:moveTo>
                    <a:pt x="107352" y="101040"/>
                  </a:moveTo>
                  <a:cubicBezTo>
                    <a:pt x="106908" y="101385"/>
                    <a:pt x="106448" y="101720"/>
                    <a:pt x="105993" y="102033"/>
                  </a:cubicBezTo>
                  <a:lnTo>
                    <a:pt x="106228" y="102373"/>
                  </a:lnTo>
                  <a:cubicBezTo>
                    <a:pt x="106689" y="102048"/>
                    <a:pt x="107153" y="101715"/>
                    <a:pt x="107603" y="101364"/>
                  </a:cubicBezTo>
                  <a:lnTo>
                    <a:pt x="107352" y="101040"/>
                  </a:lnTo>
                  <a:close/>
                  <a:moveTo>
                    <a:pt x="48443" y="102174"/>
                  </a:moveTo>
                  <a:cubicBezTo>
                    <a:pt x="47889" y="102258"/>
                    <a:pt x="47325" y="102347"/>
                    <a:pt x="46766" y="102451"/>
                  </a:cubicBezTo>
                  <a:lnTo>
                    <a:pt x="46840" y="102854"/>
                  </a:lnTo>
                  <a:cubicBezTo>
                    <a:pt x="47393" y="102754"/>
                    <a:pt x="47952" y="102660"/>
                    <a:pt x="48506" y="102581"/>
                  </a:cubicBezTo>
                  <a:lnTo>
                    <a:pt x="48443" y="102174"/>
                  </a:lnTo>
                  <a:close/>
                  <a:moveTo>
                    <a:pt x="17823" y="102174"/>
                  </a:moveTo>
                  <a:lnTo>
                    <a:pt x="17620" y="102530"/>
                  </a:lnTo>
                  <a:cubicBezTo>
                    <a:pt x="18111" y="102812"/>
                    <a:pt x="18612" y="103078"/>
                    <a:pt x="19125" y="103329"/>
                  </a:cubicBezTo>
                  <a:lnTo>
                    <a:pt x="19302" y="102963"/>
                  </a:lnTo>
                  <a:cubicBezTo>
                    <a:pt x="18805" y="102718"/>
                    <a:pt x="18304" y="102451"/>
                    <a:pt x="17823" y="102174"/>
                  </a:cubicBezTo>
                  <a:close/>
                  <a:moveTo>
                    <a:pt x="45099" y="102775"/>
                  </a:moveTo>
                  <a:cubicBezTo>
                    <a:pt x="44545" y="102890"/>
                    <a:pt x="43992" y="103010"/>
                    <a:pt x="43442" y="103136"/>
                  </a:cubicBezTo>
                  <a:lnTo>
                    <a:pt x="43531" y="103538"/>
                  </a:lnTo>
                  <a:cubicBezTo>
                    <a:pt x="44081" y="103413"/>
                    <a:pt x="44634" y="103292"/>
                    <a:pt x="45183" y="103177"/>
                  </a:cubicBezTo>
                  <a:lnTo>
                    <a:pt x="45099" y="102775"/>
                  </a:lnTo>
                  <a:close/>
                  <a:moveTo>
                    <a:pt x="104588" y="102953"/>
                  </a:moveTo>
                  <a:cubicBezTo>
                    <a:pt x="104107" y="103245"/>
                    <a:pt x="103616" y="103527"/>
                    <a:pt x="103125" y="103789"/>
                  </a:cubicBezTo>
                  <a:lnTo>
                    <a:pt x="103318" y="104149"/>
                  </a:lnTo>
                  <a:cubicBezTo>
                    <a:pt x="103814" y="103883"/>
                    <a:pt x="104311" y="103601"/>
                    <a:pt x="104796" y="103302"/>
                  </a:cubicBezTo>
                  <a:lnTo>
                    <a:pt x="104588" y="102953"/>
                  </a:lnTo>
                  <a:close/>
                  <a:moveTo>
                    <a:pt x="41786" y="103522"/>
                  </a:moveTo>
                  <a:lnTo>
                    <a:pt x="40140" y="103909"/>
                  </a:lnTo>
                  <a:lnTo>
                    <a:pt x="40234" y="104311"/>
                  </a:lnTo>
                  <a:lnTo>
                    <a:pt x="41880" y="103919"/>
                  </a:lnTo>
                  <a:lnTo>
                    <a:pt x="41786" y="103522"/>
                  </a:lnTo>
                  <a:close/>
                  <a:moveTo>
                    <a:pt x="20833" y="103647"/>
                  </a:moveTo>
                  <a:lnTo>
                    <a:pt x="20676" y="104029"/>
                  </a:lnTo>
                  <a:cubicBezTo>
                    <a:pt x="21204" y="104243"/>
                    <a:pt x="21742" y="104442"/>
                    <a:pt x="22280" y="104619"/>
                  </a:cubicBezTo>
                  <a:lnTo>
                    <a:pt x="22411" y="104228"/>
                  </a:lnTo>
                  <a:cubicBezTo>
                    <a:pt x="21878" y="104055"/>
                    <a:pt x="21351" y="103857"/>
                    <a:pt x="20833" y="103647"/>
                  </a:cubicBezTo>
                  <a:close/>
                  <a:moveTo>
                    <a:pt x="38489" y="104286"/>
                  </a:moveTo>
                  <a:cubicBezTo>
                    <a:pt x="37941" y="104405"/>
                    <a:pt x="37387" y="104525"/>
                    <a:pt x="36839" y="104636"/>
                  </a:cubicBezTo>
                  <a:lnTo>
                    <a:pt x="36916" y="105038"/>
                  </a:lnTo>
                  <a:cubicBezTo>
                    <a:pt x="37471" y="104928"/>
                    <a:pt x="38024" y="104807"/>
                    <a:pt x="38578" y="104687"/>
                  </a:cubicBezTo>
                  <a:lnTo>
                    <a:pt x="38489" y="104286"/>
                  </a:lnTo>
                  <a:close/>
                  <a:moveTo>
                    <a:pt x="24021" y="104693"/>
                  </a:moveTo>
                  <a:lnTo>
                    <a:pt x="23922" y="105089"/>
                  </a:lnTo>
                  <a:cubicBezTo>
                    <a:pt x="24470" y="105231"/>
                    <a:pt x="25029" y="105352"/>
                    <a:pt x="25588" y="105451"/>
                  </a:cubicBezTo>
                  <a:lnTo>
                    <a:pt x="25661" y="105048"/>
                  </a:lnTo>
                  <a:cubicBezTo>
                    <a:pt x="25113" y="104949"/>
                    <a:pt x="24559" y="104829"/>
                    <a:pt x="24021" y="104693"/>
                  </a:cubicBezTo>
                  <a:close/>
                  <a:moveTo>
                    <a:pt x="101620" y="104536"/>
                  </a:moveTo>
                  <a:cubicBezTo>
                    <a:pt x="101410" y="104636"/>
                    <a:pt x="101196" y="104730"/>
                    <a:pt x="100983" y="104824"/>
                  </a:cubicBezTo>
                  <a:cubicBezTo>
                    <a:pt x="100706" y="105017"/>
                    <a:pt x="100429" y="105205"/>
                    <a:pt x="100151" y="105388"/>
                  </a:cubicBezTo>
                  <a:lnTo>
                    <a:pt x="100224" y="105576"/>
                  </a:lnTo>
                  <a:cubicBezTo>
                    <a:pt x="100752" y="105372"/>
                    <a:pt x="101280" y="105147"/>
                    <a:pt x="101792" y="104906"/>
                  </a:cubicBezTo>
                  <a:lnTo>
                    <a:pt x="101620" y="104536"/>
                  </a:lnTo>
                  <a:close/>
                  <a:moveTo>
                    <a:pt x="35177" y="104938"/>
                  </a:moveTo>
                  <a:cubicBezTo>
                    <a:pt x="34606" y="105032"/>
                    <a:pt x="34048" y="105116"/>
                    <a:pt x="33509" y="105184"/>
                  </a:cubicBezTo>
                  <a:lnTo>
                    <a:pt x="33562" y="105586"/>
                  </a:lnTo>
                  <a:cubicBezTo>
                    <a:pt x="34105" y="105523"/>
                    <a:pt x="34669" y="105439"/>
                    <a:pt x="35245" y="105340"/>
                  </a:cubicBezTo>
                  <a:lnTo>
                    <a:pt x="35177" y="104938"/>
                  </a:lnTo>
                  <a:close/>
                  <a:moveTo>
                    <a:pt x="27323" y="105283"/>
                  </a:moveTo>
                  <a:lnTo>
                    <a:pt x="27281" y="105690"/>
                  </a:lnTo>
                  <a:cubicBezTo>
                    <a:pt x="27841" y="105753"/>
                    <a:pt x="28415" y="105790"/>
                    <a:pt x="28984" y="105811"/>
                  </a:cubicBezTo>
                  <a:lnTo>
                    <a:pt x="28994" y="105403"/>
                  </a:lnTo>
                  <a:cubicBezTo>
                    <a:pt x="28436" y="105383"/>
                    <a:pt x="27877" y="105340"/>
                    <a:pt x="27323" y="105283"/>
                  </a:cubicBezTo>
                  <a:close/>
                  <a:moveTo>
                    <a:pt x="31837" y="105345"/>
                  </a:moveTo>
                  <a:cubicBezTo>
                    <a:pt x="31263" y="105388"/>
                    <a:pt x="30699" y="105414"/>
                    <a:pt x="30154" y="105419"/>
                  </a:cubicBezTo>
                  <a:lnTo>
                    <a:pt x="30161" y="105827"/>
                  </a:lnTo>
                  <a:cubicBezTo>
                    <a:pt x="30709" y="105822"/>
                    <a:pt x="31283" y="105795"/>
                    <a:pt x="31864" y="105753"/>
                  </a:cubicBezTo>
                  <a:lnTo>
                    <a:pt x="31837" y="105345"/>
                  </a:lnTo>
                  <a:close/>
                </a:path>
              </a:pathLst>
            </a:custGeom>
            <a:solidFill>
              <a:srgbClr val="BF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2839875" y="2479875"/>
              <a:ext cx="2685625" cy="2544550"/>
            </a:xfrm>
            <a:custGeom>
              <a:avLst/>
              <a:gdLst/>
              <a:ahLst/>
              <a:cxnLst/>
              <a:rect l="l" t="t" r="r" b="b"/>
              <a:pathLst>
                <a:path w="107425" h="101782" extrusionOk="0">
                  <a:moveTo>
                    <a:pt x="22432" y="0"/>
                  </a:moveTo>
                  <a:lnTo>
                    <a:pt x="22427" y="408"/>
                  </a:lnTo>
                  <a:cubicBezTo>
                    <a:pt x="22986" y="419"/>
                    <a:pt x="23550" y="450"/>
                    <a:pt x="24098" y="502"/>
                  </a:cubicBezTo>
                  <a:lnTo>
                    <a:pt x="24141" y="94"/>
                  </a:lnTo>
                  <a:cubicBezTo>
                    <a:pt x="23577" y="43"/>
                    <a:pt x="23001" y="6"/>
                    <a:pt x="22432" y="0"/>
                  </a:cubicBezTo>
                  <a:close/>
                  <a:moveTo>
                    <a:pt x="20724" y="38"/>
                  </a:moveTo>
                  <a:cubicBezTo>
                    <a:pt x="20164" y="74"/>
                    <a:pt x="19589" y="132"/>
                    <a:pt x="19019" y="204"/>
                  </a:cubicBezTo>
                  <a:lnTo>
                    <a:pt x="19077" y="612"/>
                  </a:lnTo>
                  <a:cubicBezTo>
                    <a:pt x="19636" y="539"/>
                    <a:pt x="20196" y="482"/>
                    <a:pt x="20749" y="450"/>
                  </a:cubicBezTo>
                  <a:lnTo>
                    <a:pt x="20724" y="38"/>
                  </a:lnTo>
                  <a:close/>
                  <a:moveTo>
                    <a:pt x="25834" y="330"/>
                  </a:moveTo>
                  <a:lnTo>
                    <a:pt x="25760" y="732"/>
                  </a:lnTo>
                  <a:cubicBezTo>
                    <a:pt x="26314" y="832"/>
                    <a:pt x="26862" y="957"/>
                    <a:pt x="27395" y="1097"/>
                  </a:cubicBezTo>
                  <a:lnTo>
                    <a:pt x="27500" y="701"/>
                  </a:lnTo>
                  <a:cubicBezTo>
                    <a:pt x="26956" y="554"/>
                    <a:pt x="26398" y="429"/>
                    <a:pt x="25834" y="330"/>
                  </a:cubicBezTo>
                  <a:close/>
                  <a:moveTo>
                    <a:pt x="17338" y="497"/>
                  </a:moveTo>
                  <a:cubicBezTo>
                    <a:pt x="16788" y="612"/>
                    <a:pt x="16229" y="747"/>
                    <a:pt x="15681" y="904"/>
                  </a:cubicBezTo>
                  <a:lnTo>
                    <a:pt x="15790" y="1302"/>
                  </a:lnTo>
                  <a:cubicBezTo>
                    <a:pt x="16334" y="1145"/>
                    <a:pt x="16882" y="1015"/>
                    <a:pt x="17420" y="899"/>
                  </a:cubicBezTo>
                  <a:lnTo>
                    <a:pt x="17338" y="497"/>
                  </a:lnTo>
                  <a:close/>
                  <a:moveTo>
                    <a:pt x="29131" y="1218"/>
                  </a:moveTo>
                  <a:lnTo>
                    <a:pt x="28994" y="1605"/>
                  </a:lnTo>
                  <a:cubicBezTo>
                    <a:pt x="29491" y="1782"/>
                    <a:pt x="30004" y="1986"/>
                    <a:pt x="30557" y="2226"/>
                  </a:cubicBezTo>
                  <a:lnTo>
                    <a:pt x="30718" y="1845"/>
                  </a:lnTo>
                  <a:cubicBezTo>
                    <a:pt x="30160" y="1605"/>
                    <a:pt x="29637" y="1401"/>
                    <a:pt x="29131" y="1218"/>
                  </a:cubicBezTo>
                  <a:close/>
                  <a:moveTo>
                    <a:pt x="14056" y="1427"/>
                  </a:moveTo>
                  <a:cubicBezTo>
                    <a:pt x="13523" y="1615"/>
                    <a:pt x="12990" y="1825"/>
                    <a:pt x="12467" y="2049"/>
                  </a:cubicBezTo>
                  <a:lnTo>
                    <a:pt x="12629" y="2425"/>
                  </a:lnTo>
                  <a:cubicBezTo>
                    <a:pt x="13147" y="2206"/>
                    <a:pt x="13670" y="1997"/>
                    <a:pt x="14191" y="1813"/>
                  </a:cubicBezTo>
                  <a:lnTo>
                    <a:pt x="14056" y="1427"/>
                  </a:lnTo>
                  <a:close/>
                  <a:moveTo>
                    <a:pt x="32271" y="2551"/>
                  </a:moveTo>
                  <a:lnTo>
                    <a:pt x="32093" y="2922"/>
                  </a:lnTo>
                  <a:cubicBezTo>
                    <a:pt x="32599" y="3167"/>
                    <a:pt x="33107" y="3412"/>
                    <a:pt x="33614" y="3663"/>
                  </a:cubicBezTo>
                  <a:lnTo>
                    <a:pt x="33797" y="3298"/>
                  </a:lnTo>
                  <a:cubicBezTo>
                    <a:pt x="33284" y="3047"/>
                    <a:pt x="32777" y="2797"/>
                    <a:pt x="32271" y="2551"/>
                  </a:cubicBezTo>
                  <a:close/>
                  <a:moveTo>
                    <a:pt x="10921" y="2775"/>
                  </a:moveTo>
                  <a:cubicBezTo>
                    <a:pt x="10419" y="3036"/>
                    <a:pt x="9912" y="3313"/>
                    <a:pt x="9426" y="3600"/>
                  </a:cubicBezTo>
                  <a:lnTo>
                    <a:pt x="9635" y="3950"/>
                  </a:lnTo>
                  <a:cubicBezTo>
                    <a:pt x="10116" y="3668"/>
                    <a:pt x="10612" y="3397"/>
                    <a:pt x="11109" y="3141"/>
                  </a:cubicBezTo>
                  <a:lnTo>
                    <a:pt x="10921" y="2775"/>
                  </a:lnTo>
                  <a:close/>
                  <a:moveTo>
                    <a:pt x="35312" y="4044"/>
                  </a:moveTo>
                  <a:lnTo>
                    <a:pt x="35129" y="4416"/>
                  </a:lnTo>
                  <a:cubicBezTo>
                    <a:pt x="35640" y="4666"/>
                    <a:pt x="36153" y="4907"/>
                    <a:pt x="36665" y="5142"/>
                  </a:cubicBezTo>
                  <a:lnTo>
                    <a:pt x="36838" y="4772"/>
                  </a:lnTo>
                  <a:cubicBezTo>
                    <a:pt x="36325" y="4536"/>
                    <a:pt x="35819" y="4295"/>
                    <a:pt x="35312" y="4044"/>
                  </a:cubicBezTo>
                  <a:close/>
                  <a:moveTo>
                    <a:pt x="104028" y="4280"/>
                  </a:moveTo>
                  <a:lnTo>
                    <a:pt x="103877" y="4379"/>
                  </a:lnTo>
                  <a:cubicBezTo>
                    <a:pt x="104180" y="4839"/>
                    <a:pt x="104462" y="5325"/>
                    <a:pt x="104713" y="5826"/>
                  </a:cubicBezTo>
                  <a:lnTo>
                    <a:pt x="105078" y="5638"/>
                  </a:lnTo>
                  <a:cubicBezTo>
                    <a:pt x="104926" y="5341"/>
                    <a:pt x="104770" y="5043"/>
                    <a:pt x="104598" y="4760"/>
                  </a:cubicBezTo>
                  <a:cubicBezTo>
                    <a:pt x="104415" y="4599"/>
                    <a:pt x="104222" y="4437"/>
                    <a:pt x="104028" y="4280"/>
                  </a:cubicBezTo>
                  <a:close/>
                  <a:moveTo>
                    <a:pt x="7984" y="4515"/>
                  </a:moveTo>
                  <a:cubicBezTo>
                    <a:pt x="7519" y="4834"/>
                    <a:pt x="7055" y="5173"/>
                    <a:pt x="6609" y="5524"/>
                  </a:cubicBezTo>
                  <a:lnTo>
                    <a:pt x="6860" y="5848"/>
                  </a:lnTo>
                  <a:cubicBezTo>
                    <a:pt x="7299" y="5503"/>
                    <a:pt x="7759" y="5168"/>
                    <a:pt x="8220" y="4854"/>
                  </a:cubicBezTo>
                  <a:lnTo>
                    <a:pt x="7984" y="4515"/>
                  </a:lnTo>
                  <a:close/>
                  <a:moveTo>
                    <a:pt x="38384" y="5430"/>
                  </a:moveTo>
                  <a:lnTo>
                    <a:pt x="38233" y="5811"/>
                  </a:lnTo>
                  <a:cubicBezTo>
                    <a:pt x="38797" y="6031"/>
                    <a:pt x="39325" y="6219"/>
                    <a:pt x="39848" y="6381"/>
                  </a:cubicBezTo>
                  <a:lnTo>
                    <a:pt x="39967" y="5988"/>
                  </a:lnTo>
                  <a:cubicBezTo>
                    <a:pt x="39455" y="5831"/>
                    <a:pt x="38939" y="5650"/>
                    <a:pt x="38384" y="5430"/>
                  </a:cubicBezTo>
                  <a:close/>
                  <a:moveTo>
                    <a:pt x="49817" y="5587"/>
                  </a:moveTo>
                  <a:cubicBezTo>
                    <a:pt x="49263" y="5764"/>
                    <a:pt x="48720" y="5920"/>
                    <a:pt x="48202" y="6051"/>
                  </a:cubicBezTo>
                  <a:lnTo>
                    <a:pt x="48301" y="6448"/>
                  </a:lnTo>
                  <a:cubicBezTo>
                    <a:pt x="48829" y="6313"/>
                    <a:pt x="49378" y="6156"/>
                    <a:pt x="49943" y="5978"/>
                  </a:cubicBezTo>
                  <a:lnTo>
                    <a:pt x="49817" y="5587"/>
                  </a:lnTo>
                  <a:close/>
                  <a:moveTo>
                    <a:pt x="46562" y="6402"/>
                  </a:moveTo>
                  <a:cubicBezTo>
                    <a:pt x="45993" y="6501"/>
                    <a:pt x="45433" y="6569"/>
                    <a:pt x="44900" y="6610"/>
                  </a:cubicBezTo>
                  <a:lnTo>
                    <a:pt x="44932" y="7018"/>
                  </a:lnTo>
                  <a:cubicBezTo>
                    <a:pt x="45475" y="6976"/>
                    <a:pt x="46049" y="6909"/>
                    <a:pt x="46630" y="6803"/>
                  </a:cubicBezTo>
                  <a:lnTo>
                    <a:pt x="46562" y="6402"/>
                  </a:lnTo>
                  <a:close/>
                  <a:moveTo>
                    <a:pt x="41587" y="6412"/>
                  </a:moveTo>
                  <a:lnTo>
                    <a:pt x="41503" y="6815"/>
                  </a:lnTo>
                  <a:lnTo>
                    <a:pt x="41608" y="6835"/>
                  </a:lnTo>
                  <a:cubicBezTo>
                    <a:pt x="42120" y="6940"/>
                    <a:pt x="42658" y="7008"/>
                    <a:pt x="43212" y="7039"/>
                  </a:cubicBezTo>
                  <a:lnTo>
                    <a:pt x="43234" y="6626"/>
                  </a:lnTo>
                  <a:cubicBezTo>
                    <a:pt x="42701" y="6600"/>
                    <a:pt x="42183" y="6532"/>
                    <a:pt x="41691" y="6433"/>
                  </a:cubicBezTo>
                  <a:lnTo>
                    <a:pt x="41587" y="6412"/>
                  </a:lnTo>
                  <a:close/>
                  <a:moveTo>
                    <a:pt x="5345" y="6673"/>
                  </a:moveTo>
                  <a:cubicBezTo>
                    <a:pt x="5027" y="7107"/>
                    <a:pt x="4723" y="7551"/>
                    <a:pt x="4431" y="7995"/>
                  </a:cubicBezTo>
                  <a:cubicBezTo>
                    <a:pt x="4797" y="7630"/>
                    <a:pt x="5178" y="7269"/>
                    <a:pt x="5570" y="6924"/>
                  </a:cubicBezTo>
                  <a:lnTo>
                    <a:pt x="5345" y="6673"/>
                  </a:lnTo>
                  <a:close/>
                  <a:moveTo>
                    <a:pt x="105768" y="7211"/>
                  </a:moveTo>
                  <a:lnTo>
                    <a:pt x="105382" y="7358"/>
                  </a:lnTo>
                  <a:cubicBezTo>
                    <a:pt x="105575" y="7859"/>
                    <a:pt x="105748" y="8397"/>
                    <a:pt x="105893" y="8951"/>
                  </a:cubicBezTo>
                  <a:lnTo>
                    <a:pt x="106291" y="8841"/>
                  </a:lnTo>
                  <a:cubicBezTo>
                    <a:pt x="106139" y="8277"/>
                    <a:pt x="105961" y="7729"/>
                    <a:pt x="105768" y="7211"/>
                  </a:cubicBezTo>
                  <a:close/>
                  <a:moveTo>
                    <a:pt x="106672" y="10509"/>
                  </a:moveTo>
                  <a:lnTo>
                    <a:pt x="106269" y="10587"/>
                  </a:lnTo>
                  <a:cubicBezTo>
                    <a:pt x="106368" y="11115"/>
                    <a:pt x="106457" y="11674"/>
                    <a:pt x="106525" y="12243"/>
                  </a:cubicBezTo>
                  <a:lnTo>
                    <a:pt x="106933" y="12196"/>
                  </a:lnTo>
                  <a:cubicBezTo>
                    <a:pt x="106860" y="11611"/>
                    <a:pt x="106776" y="11047"/>
                    <a:pt x="106672" y="10509"/>
                  </a:cubicBezTo>
                  <a:close/>
                  <a:moveTo>
                    <a:pt x="107096" y="13895"/>
                  </a:moveTo>
                  <a:lnTo>
                    <a:pt x="106682" y="13920"/>
                  </a:lnTo>
                  <a:cubicBezTo>
                    <a:pt x="106720" y="14459"/>
                    <a:pt x="106745" y="15029"/>
                    <a:pt x="106761" y="15603"/>
                  </a:cubicBezTo>
                  <a:lnTo>
                    <a:pt x="107174" y="15593"/>
                  </a:lnTo>
                  <a:cubicBezTo>
                    <a:pt x="107159" y="15012"/>
                    <a:pt x="107132" y="14438"/>
                    <a:pt x="107096" y="13895"/>
                  </a:cubicBezTo>
                  <a:close/>
                  <a:moveTo>
                    <a:pt x="106776" y="17291"/>
                  </a:moveTo>
                  <a:cubicBezTo>
                    <a:pt x="106771" y="17850"/>
                    <a:pt x="106761" y="18414"/>
                    <a:pt x="106740" y="18979"/>
                  </a:cubicBezTo>
                  <a:lnTo>
                    <a:pt x="107152" y="18994"/>
                  </a:lnTo>
                  <a:cubicBezTo>
                    <a:pt x="107169" y="18424"/>
                    <a:pt x="107184" y="17855"/>
                    <a:pt x="107184" y="17296"/>
                  </a:cubicBezTo>
                  <a:lnTo>
                    <a:pt x="106776" y="17291"/>
                  </a:lnTo>
                  <a:close/>
                  <a:moveTo>
                    <a:pt x="106667" y="20672"/>
                  </a:moveTo>
                  <a:cubicBezTo>
                    <a:pt x="106636" y="21231"/>
                    <a:pt x="106604" y="21795"/>
                    <a:pt x="106568" y="22360"/>
                  </a:cubicBezTo>
                  <a:lnTo>
                    <a:pt x="106975" y="22385"/>
                  </a:lnTo>
                  <a:cubicBezTo>
                    <a:pt x="107012" y="21820"/>
                    <a:pt x="107048" y="21256"/>
                    <a:pt x="107074" y="20692"/>
                  </a:cubicBezTo>
                  <a:lnTo>
                    <a:pt x="106667" y="20672"/>
                  </a:lnTo>
                  <a:close/>
                  <a:moveTo>
                    <a:pt x="106447" y="24046"/>
                  </a:moveTo>
                  <a:lnTo>
                    <a:pt x="106322" y="25739"/>
                  </a:lnTo>
                  <a:lnTo>
                    <a:pt x="106735" y="25771"/>
                  </a:lnTo>
                  <a:lnTo>
                    <a:pt x="106855" y="24078"/>
                  </a:lnTo>
                  <a:lnTo>
                    <a:pt x="106447" y="24046"/>
                  </a:lnTo>
                  <a:close/>
                  <a:moveTo>
                    <a:pt x="106202" y="27427"/>
                  </a:moveTo>
                  <a:cubicBezTo>
                    <a:pt x="106160" y="27992"/>
                    <a:pt x="106124" y="28556"/>
                    <a:pt x="106093" y="29120"/>
                  </a:cubicBezTo>
                  <a:lnTo>
                    <a:pt x="106500" y="29147"/>
                  </a:lnTo>
                  <a:cubicBezTo>
                    <a:pt x="106536" y="28582"/>
                    <a:pt x="106573" y="28023"/>
                    <a:pt x="106609" y="27459"/>
                  </a:cubicBezTo>
                  <a:lnTo>
                    <a:pt x="106202" y="27427"/>
                  </a:lnTo>
                  <a:close/>
                  <a:moveTo>
                    <a:pt x="106004" y="30813"/>
                  </a:moveTo>
                  <a:cubicBezTo>
                    <a:pt x="105977" y="31382"/>
                    <a:pt x="105956" y="31953"/>
                    <a:pt x="105946" y="32511"/>
                  </a:cubicBezTo>
                  <a:lnTo>
                    <a:pt x="106353" y="32522"/>
                  </a:lnTo>
                  <a:cubicBezTo>
                    <a:pt x="106368" y="31963"/>
                    <a:pt x="106385" y="31399"/>
                    <a:pt x="106411" y="30834"/>
                  </a:cubicBezTo>
                  <a:lnTo>
                    <a:pt x="106004" y="30813"/>
                  </a:lnTo>
                  <a:close/>
                  <a:moveTo>
                    <a:pt x="105930" y="34210"/>
                  </a:moveTo>
                  <a:cubicBezTo>
                    <a:pt x="105936" y="34795"/>
                    <a:pt x="105951" y="35370"/>
                    <a:pt x="105972" y="35913"/>
                  </a:cubicBezTo>
                  <a:lnTo>
                    <a:pt x="106385" y="35892"/>
                  </a:lnTo>
                  <a:cubicBezTo>
                    <a:pt x="106358" y="35354"/>
                    <a:pt x="106343" y="34790"/>
                    <a:pt x="106343" y="34210"/>
                  </a:cubicBezTo>
                  <a:close/>
                  <a:moveTo>
                    <a:pt x="106494" y="37575"/>
                  </a:moveTo>
                  <a:lnTo>
                    <a:pt x="106086" y="37611"/>
                  </a:lnTo>
                  <a:cubicBezTo>
                    <a:pt x="106144" y="38197"/>
                    <a:pt x="106212" y="38766"/>
                    <a:pt x="106291" y="39304"/>
                  </a:cubicBezTo>
                  <a:lnTo>
                    <a:pt x="106698" y="39242"/>
                  </a:lnTo>
                  <a:cubicBezTo>
                    <a:pt x="106619" y="38714"/>
                    <a:pt x="106552" y="38149"/>
                    <a:pt x="106494" y="37575"/>
                  </a:cubicBezTo>
                  <a:close/>
                  <a:moveTo>
                    <a:pt x="107007" y="40893"/>
                  </a:moveTo>
                  <a:lnTo>
                    <a:pt x="106604" y="40982"/>
                  </a:lnTo>
                  <a:cubicBezTo>
                    <a:pt x="106735" y="41551"/>
                    <a:pt x="106881" y="42105"/>
                    <a:pt x="107048" y="42632"/>
                  </a:cubicBezTo>
                  <a:lnTo>
                    <a:pt x="107424" y="42518"/>
                  </a:lnTo>
                  <a:lnTo>
                    <a:pt x="107424" y="42466"/>
                  </a:lnTo>
                  <a:cubicBezTo>
                    <a:pt x="107268" y="41959"/>
                    <a:pt x="107127" y="41431"/>
                    <a:pt x="107007" y="40893"/>
                  </a:cubicBezTo>
                  <a:close/>
                  <a:moveTo>
                    <a:pt x="1745" y="51140"/>
                  </a:moveTo>
                  <a:cubicBezTo>
                    <a:pt x="1687" y="51458"/>
                    <a:pt x="1625" y="51777"/>
                    <a:pt x="1557" y="52095"/>
                  </a:cubicBezTo>
                  <a:cubicBezTo>
                    <a:pt x="1599" y="52284"/>
                    <a:pt x="1636" y="52467"/>
                    <a:pt x="1677" y="52645"/>
                  </a:cubicBezTo>
                  <a:lnTo>
                    <a:pt x="2075" y="52561"/>
                  </a:lnTo>
                  <a:cubicBezTo>
                    <a:pt x="1981" y="52100"/>
                    <a:pt x="1870" y="51625"/>
                    <a:pt x="1745" y="51140"/>
                  </a:cubicBezTo>
                  <a:close/>
                  <a:moveTo>
                    <a:pt x="2377" y="54237"/>
                  </a:moveTo>
                  <a:lnTo>
                    <a:pt x="1969" y="54295"/>
                  </a:lnTo>
                  <a:cubicBezTo>
                    <a:pt x="2048" y="54859"/>
                    <a:pt x="2111" y="55424"/>
                    <a:pt x="2147" y="55968"/>
                  </a:cubicBezTo>
                  <a:lnTo>
                    <a:pt x="2555" y="55937"/>
                  </a:lnTo>
                  <a:cubicBezTo>
                    <a:pt x="2519" y="55382"/>
                    <a:pt x="2456" y="54813"/>
                    <a:pt x="2377" y="54237"/>
                  </a:cubicBezTo>
                  <a:close/>
                  <a:moveTo>
                    <a:pt x="2189" y="57640"/>
                  </a:moveTo>
                  <a:cubicBezTo>
                    <a:pt x="2179" y="58183"/>
                    <a:pt x="2147" y="58727"/>
                    <a:pt x="2095" y="59316"/>
                  </a:cubicBezTo>
                  <a:lnTo>
                    <a:pt x="2502" y="59354"/>
                  </a:lnTo>
                  <a:cubicBezTo>
                    <a:pt x="2560" y="58758"/>
                    <a:pt x="2591" y="58199"/>
                    <a:pt x="2603" y="57650"/>
                  </a:cubicBezTo>
                  <a:lnTo>
                    <a:pt x="2189" y="57640"/>
                  </a:lnTo>
                  <a:close/>
                  <a:moveTo>
                    <a:pt x="1887" y="60984"/>
                  </a:moveTo>
                  <a:cubicBezTo>
                    <a:pt x="1808" y="61501"/>
                    <a:pt x="1709" y="62044"/>
                    <a:pt x="1593" y="62646"/>
                  </a:cubicBezTo>
                  <a:lnTo>
                    <a:pt x="1996" y="62723"/>
                  </a:lnTo>
                  <a:cubicBezTo>
                    <a:pt x="2116" y="62118"/>
                    <a:pt x="2210" y="61568"/>
                    <a:pt x="2289" y="61047"/>
                  </a:cubicBezTo>
                  <a:lnTo>
                    <a:pt x="1887" y="60984"/>
                  </a:lnTo>
                  <a:close/>
                  <a:moveTo>
                    <a:pt x="1260" y="64301"/>
                  </a:moveTo>
                  <a:lnTo>
                    <a:pt x="903" y="65958"/>
                  </a:lnTo>
                  <a:lnTo>
                    <a:pt x="1306" y="66042"/>
                  </a:lnTo>
                  <a:lnTo>
                    <a:pt x="1662" y="64385"/>
                  </a:lnTo>
                  <a:lnTo>
                    <a:pt x="1260" y="64301"/>
                  </a:lnTo>
                  <a:close/>
                  <a:moveTo>
                    <a:pt x="565" y="67619"/>
                  </a:moveTo>
                  <a:cubicBezTo>
                    <a:pt x="486" y="68022"/>
                    <a:pt x="413" y="68429"/>
                    <a:pt x="345" y="68832"/>
                  </a:cubicBezTo>
                  <a:cubicBezTo>
                    <a:pt x="319" y="68989"/>
                    <a:pt x="293" y="69145"/>
                    <a:pt x="271" y="69302"/>
                  </a:cubicBezTo>
                  <a:lnTo>
                    <a:pt x="674" y="69360"/>
                  </a:lnTo>
                  <a:cubicBezTo>
                    <a:pt x="700" y="69208"/>
                    <a:pt x="722" y="69051"/>
                    <a:pt x="747" y="68900"/>
                  </a:cubicBezTo>
                  <a:cubicBezTo>
                    <a:pt x="816" y="68497"/>
                    <a:pt x="888" y="68101"/>
                    <a:pt x="966" y="67698"/>
                  </a:cubicBezTo>
                  <a:lnTo>
                    <a:pt x="565" y="67619"/>
                  </a:lnTo>
                  <a:close/>
                  <a:moveTo>
                    <a:pt x="78" y="70995"/>
                  </a:moveTo>
                  <a:cubicBezTo>
                    <a:pt x="32" y="71559"/>
                    <a:pt x="6" y="72134"/>
                    <a:pt x="1" y="72703"/>
                  </a:cubicBezTo>
                  <a:lnTo>
                    <a:pt x="413" y="72709"/>
                  </a:lnTo>
                  <a:cubicBezTo>
                    <a:pt x="418" y="72145"/>
                    <a:pt x="444" y="71581"/>
                    <a:pt x="486" y="71026"/>
                  </a:cubicBezTo>
                  <a:lnTo>
                    <a:pt x="78" y="70995"/>
                  </a:lnTo>
                  <a:close/>
                  <a:moveTo>
                    <a:pt x="449" y="74386"/>
                  </a:moveTo>
                  <a:lnTo>
                    <a:pt x="37" y="74412"/>
                  </a:lnTo>
                  <a:cubicBezTo>
                    <a:pt x="68" y="74977"/>
                    <a:pt x="120" y="75551"/>
                    <a:pt x="189" y="76110"/>
                  </a:cubicBezTo>
                  <a:lnTo>
                    <a:pt x="596" y="76064"/>
                  </a:lnTo>
                  <a:cubicBezTo>
                    <a:pt x="527" y="75510"/>
                    <a:pt x="481" y="74945"/>
                    <a:pt x="449" y="74386"/>
                  </a:cubicBezTo>
                  <a:close/>
                  <a:moveTo>
                    <a:pt x="852" y="77719"/>
                  </a:moveTo>
                  <a:lnTo>
                    <a:pt x="449" y="77798"/>
                  </a:lnTo>
                  <a:cubicBezTo>
                    <a:pt x="554" y="78353"/>
                    <a:pt x="674" y="78911"/>
                    <a:pt x="816" y="79465"/>
                  </a:cubicBezTo>
                  <a:lnTo>
                    <a:pt x="1212" y="79366"/>
                  </a:lnTo>
                  <a:cubicBezTo>
                    <a:pt x="1076" y="78817"/>
                    <a:pt x="951" y="78269"/>
                    <a:pt x="852" y="77719"/>
                  </a:cubicBezTo>
                  <a:close/>
                  <a:moveTo>
                    <a:pt x="1672" y="80980"/>
                  </a:moveTo>
                  <a:lnTo>
                    <a:pt x="1280" y="81105"/>
                  </a:lnTo>
                  <a:cubicBezTo>
                    <a:pt x="1453" y="81644"/>
                    <a:pt x="1646" y="82187"/>
                    <a:pt x="1850" y="82715"/>
                  </a:cubicBezTo>
                  <a:lnTo>
                    <a:pt x="2231" y="82569"/>
                  </a:lnTo>
                  <a:cubicBezTo>
                    <a:pt x="2027" y="82046"/>
                    <a:pt x="1839" y="81513"/>
                    <a:pt x="1672" y="80980"/>
                  </a:cubicBezTo>
                  <a:close/>
                  <a:moveTo>
                    <a:pt x="2885" y="84115"/>
                  </a:moveTo>
                  <a:lnTo>
                    <a:pt x="2509" y="84288"/>
                  </a:lnTo>
                  <a:cubicBezTo>
                    <a:pt x="2743" y="84800"/>
                    <a:pt x="2999" y="85312"/>
                    <a:pt x="3266" y="85814"/>
                  </a:cubicBezTo>
                  <a:lnTo>
                    <a:pt x="3626" y="85626"/>
                  </a:lnTo>
                  <a:cubicBezTo>
                    <a:pt x="3365" y="85129"/>
                    <a:pt x="3114" y="84623"/>
                    <a:pt x="2885" y="84115"/>
                  </a:cubicBezTo>
                  <a:close/>
                  <a:moveTo>
                    <a:pt x="4462" y="87083"/>
                  </a:moveTo>
                  <a:lnTo>
                    <a:pt x="4217" y="87235"/>
                  </a:lnTo>
                  <a:cubicBezTo>
                    <a:pt x="4583" y="87653"/>
                    <a:pt x="4959" y="88055"/>
                    <a:pt x="5350" y="88448"/>
                  </a:cubicBezTo>
                  <a:cubicBezTo>
                    <a:pt x="5042" y="88009"/>
                    <a:pt x="4745" y="87548"/>
                    <a:pt x="4462" y="87083"/>
                  </a:cubicBezTo>
                  <a:close/>
                  <a:moveTo>
                    <a:pt x="53030" y="95840"/>
                  </a:moveTo>
                  <a:lnTo>
                    <a:pt x="53025" y="96238"/>
                  </a:lnTo>
                  <a:cubicBezTo>
                    <a:pt x="53047" y="96243"/>
                    <a:pt x="53062" y="96248"/>
                    <a:pt x="53078" y="96254"/>
                  </a:cubicBezTo>
                  <a:cubicBezTo>
                    <a:pt x="53626" y="96259"/>
                    <a:pt x="54169" y="96269"/>
                    <a:pt x="54713" y="96290"/>
                  </a:cubicBezTo>
                  <a:lnTo>
                    <a:pt x="54728" y="95883"/>
                  </a:lnTo>
                  <a:cubicBezTo>
                    <a:pt x="54164" y="95861"/>
                    <a:pt x="53600" y="95846"/>
                    <a:pt x="53030" y="95840"/>
                  </a:cubicBezTo>
                  <a:close/>
                  <a:moveTo>
                    <a:pt x="56426" y="95977"/>
                  </a:moveTo>
                  <a:lnTo>
                    <a:pt x="56401" y="96384"/>
                  </a:lnTo>
                  <a:cubicBezTo>
                    <a:pt x="56959" y="96426"/>
                    <a:pt x="57523" y="96473"/>
                    <a:pt x="58083" y="96530"/>
                  </a:cubicBezTo>
                  <a:lnTo>
                    <a:pt x="58119" y="96117"/>
                  </a:lnTo>
                  <a:cubicBezTo>
                    <a:pt x="57561" y="96066"/>
                    <a:pt x="56991" y="96013"/>
                    <a:pt x="56426" y="95977"/>
                  </a:cubicBezTo>
                  <a:close/>
                  <a:moveTo>
                    <a:pt x="59812" y="96317"/>
                  </a:moveTo>
                  <a:lnTo>
                    <a:pt x="59756" y="96724"/>
                  </a:lnTo>
                  <a:cubicBezTo>
                    <a:pt x="60314" y="96797"/>
                    <a:pt x="60873" y="96881"/>
                    <a:pt x="61427" y="96975"/>
                  </a:cubicBezTo>
                  <a:lnTo>
                    <a:pt x="61495" y="96568"/>
                  </a:lnTo>
                  <a:cubicBezTo>
                    <a:pt x="60936" y="96478"/>
                    <a:pt x="60371" y="96394"/>
                    <a:pt x="59812" y="96317"/>
                  </a:cubicBezTo>
                  <a:close/>
                  <a:moveTo>
                    <a:pt x="63167" y="96870"/>
                  </a:moveTo>
                  <a:lnTo>
                    <a:pt x="63089" y="97272"/>
                  </a:lnTo>
                  <a:cubicBezTo>
                    <a:pt x="63637" y="97383"/>
                    <a:pt x="64191" y="97497"/>
                    <a:pt x="64740" y="97622"/>
                  </a:cubicBezTo>
                  <a:lnTo>
                    <a:pt x="64828" y="97226"/>
                  </a:lnTo>
                  <a:cubicBezTo>
                    <a:pt x="64275" y="97100"/>
                    <a:pt x="63721" y="96980"/>
                    <a:pt x="63167" y="96870"/>
                  </a:cubicBezTo>
                  <a:close/>
                  <a:moveTo>
                    <a:pt x="66480" y="97612"/>
                  </a:moveTo>
                  <a:lnTo>
                    <a:pt x="66386" y="98010"/>
                  </a:lnTo>
                  <a:cubicBezTo>
                    <a:pt x="66929" y="98145"/>
                    <a:pt x="67478" y="98281"/>
                    <a:pt x="68026" y="98427"/>
                  </a:cubicBezTo>
                  <a:lnTo>
                    <a:pt x="68126" y="98030"/>
                  </a:lnTo>
                  <a:cubicBezTo>
                    <a:pt x="67577" y="97884"/>
                    <a:pt x="67029" y="97748"/>
                    <a:pt x="66480" y="97612"/>
                  </a:cubicBezTo>
                  <a:close/>
                  <a:moveTo>
                    <a:pt x="69767" y="98459"/>
                  </a:moveTo>
                  <a:lnTo>
                    <a:pt x="69663" y="98856"/>
                  </a:lnTo>
                  <a:lnTo>
                    <a:pt x="71298" y="99295"/>
                  </a:lnTo>
                  <a:lnTo>
                    <a:pt x="71402" y="98898"/>
                  </a:lnTo>
                  <a:lnTo>
                    <a:pt x="69767" y="98459"/>
                  </a:lnTo>
                  <a:close/>
                  <a:moveTo>
                    <a:pt x="97095" y="99081"/>
                  </a:moveTo>
                  <a:lnTo>
                    <a:pt x="97095" y="99081"/>
                  </a:lnTo>
                  <a:cubicBezTo>
                    <a:pt x="96791" y="99211"/>
                    <a:pt x="96488" y="99336"/>
                    <a:pt x="96186" y="99452"/>
                  </a:cubicBezTo>
                  <a:lnTo>
                    <a:pt x="96263" y="99645"/>
                  </a:lnTo>
                  <a:cubicBezTo>
                    <a:pt x="96541" y="99462"/>
                    <a:pt x="96818" y="99274"/>
                    <a:pt x="97095" y="99081"/>
                  </a:cubicBezTo>
                  <a:close/>
                  <a:moveTo>
                    <a:pt x="73037" y="99331"/>
                  </a:moveTo>
                  <a:lnTo>
                    <a:pt x="72938" y="99728"/>
                  </a:lnTo>
                  <a:cubicBezTo>
                    <a:pt x="73481" y="99869"/>
                    <a:pt x="74030" y="100010"/>
                    <a:pt x="74578" y="100147"/>
                  </a:cubicBezTo>
                  <a:lnTo>
                    <a:pt x="74679" y="99749"/>
                  </a:lnTo>
                  <a:cubicBezTo>
                    <a:pt x="74130" y="99614"/>
                    <a:pt x="73587" y="99472"/>
                    <a:pt x="73037" y="99331"/>
                  </a:cubicBezTo>
                  <a:close/>
                  <a:moveTo>
                    <a:pt x="94602" y="100016"/>
                  </a:moveTo>
                  <a:cubicBezTo>
                    <a:pt x="94074" y="100188"/>
                    <a:pt x="93531" y="100345"/>
                    <a:pt x="92988" y="100486"/>
                  </a:cubicBezTo>
                  <a:lnTo>
                    <a:pt x="93092" y="100883"/>
                  </a:lnTo>
                  <a:cubicBezTo>
                    <a:pt x="93640" y="100742"/>
                    <a:pt x="94189" y="100580"/>
                    <a:pt x="94727" y="100407"/>
                  </a:cubicBezTo>
                  <a:lnTo>
                    <a:pt x="94602" y="100016"/>
                  </a:lnTo>
                  <a:close/>
                  <a:moveTo>
                    <a:pt x="76324" y="100147"/>
                  </a:moveTo>
                  <a:lnTo>
                    <a:pt x="76230" y="100543"/>
                  </a:lnTo>
                  <a:cubicBezTo>
                    <a:pt x="76784" y="100668"/>
                    <a:pt x="77337" y="100794"/>
                    <a:pt x="77892" y="100904"/>
                  </a:cubicBezTo>
                  <a:lnTo>
                    <a:pt x="77976" y="100501"/>
                  </a:lnTo>
                  <a:cubicBezTo>
                    <a:pt x="77421" y="100392"/>
                    <a:pt x="76873" y="100272"/>
                    <a:pt x="76324" y="100147"/>
                  </a:cubicBezTo>
                  <a:close/>
                  <a:moveTo>
                    <a:pt x="79632" y="100815"/>
                  </a:moveTo>
                  <a:lnTo>
                    <a:pt x="79563" y="101217"/>
                  </a:lnTo>
                  <a:cubicBezTo>
                    <a:pt x="80139" y="101317"/>
                    <a:pt x="80703" y="101401"/>
                    <a:pt x="81246" y="101473"/>
                  </a:cubicBezTo>
                  <a:lnTo>
                    <a:pt x="81299" y="101066"/>
                  </a:lnTo>
                  <a:cubicBezTo>
                    <a:pt x="80766" y="100998"/>
                    <a:pt x="80202" y="100909"/>
                    <a:pt x="79632" y="100815"/>
                  </a:cubicBezTo>
                  <a:close/>
                  <a:moveTo>
                    <a:pt x="91346" y="100851"/>
                  </a:moveTo>
                  <a:cubicBezTo>
                    <a:pt x="90798" y="100957"/>
                    <a:pt x="90239" y="101051"/>
                    <a:pt x="89690" y="101123"/>
                  </a:cubicBezTo>
                  <a:lnTo>
                    <a:pt x="89742" y="101531"/>
                  </a:lnTo>
                  <a:cubicBezTo>
                    <a:pt x="90302" y="101452"/>
                    <a:pt x="90871" y="101364"/>
                    <a:pt x="91425" y="101254"/>
                  </a:cubicBezTo>
                  <a:lnTo>
                    <a:pt x="91346" y="100851"/>
                  </a:lnTo>
                  <a:close/>
                  <a:moveTo>
                    <a:pt x="82971" y="101249"/>
                  </a:moveTo>
                  <a:lnTo>
                    <a:pt x="82939" y="101656"/>
                  </a:lnTo>
                  <a:cubicBezTo>
                    <a:pt x="83070" y="101671"/>
                    <a:pt x="83200" y="101683"/>
                    <a:pt x="83332" y="101693"/>
                  </a:cubicBezTo>
                  <a:cubicBezTo>
                    <a:pt x="83771" y="101724"/>
                    <a:pt x="84203" y="101750"/>
                    <a:pt x="84637" y="101766"/>
                  </a:cubicBezTo>
                  <a:lnTo>
                    <a:pt x="84653" y="101353"/>
                  </a:lnTo>
                  <a:cubicBezTo>
                    <a:pt x="84225" y="101338"/>
                    <a:pt x="83796" y="101317"/>
                    <a:pt x="83363" y="101280"/>
                  </a:cubicBezTo>
                  <a:cubicBezTo>
                    <a:pt x="83231" y="101275"/>
                    <a:pt x="83101" y="101264"/>
                    <a:pt x="82971" y="101249"/>
                  </a:cubicBezTo>
                  <a:close/>
                  <a:moveTo>
                    <a:pt x="88018" y="101295"/>
                  </a:moveTo>
                  <a:cubicBezTo>
                    <a:pt x="87464" y="101333"/>
                    <a:pt x="86899" y="101358"/>
                    <a:pt x="86335" y="101369"/>
                  </a:cubicBezTo>
                  <a:lnTo>
                    <a:pt x="86341" y="101782"/>
                  </a:lnTo>
                  <a:cubicBezTo>
                    <a:pt x="86916" y="101772"/>
                    <a:pt x="87485" y="101745"/>
                    <a:pt x="88044" y="101703"/>
                  </a:cubicBezTo>
                  <a:lnTo>
                    <a:pt x="88018" y="101295"/>
                  </a:lnTo>
                  <a:close/>
                </a:path>
              </a:pathLst>
            </a:custGeom>
            <a:solidFill>
              <a:srgbClr val="B5D0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33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3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3"/>
          <p:cNvSpPr/>
          <p:nvPr/>
        </p:nvSpPr>
        <p:spPr>
          <a:xfrm>
            <a:off x="7953450" y="89297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3"/>
          <p:cNvSpPr/>
          <p:nvPr/>
        </p:nvSpPr>
        <p:spPr>
          <a:xfrm>
            <a:off x="1941773" y="2600068"/>
            <a:ext cx="687900" cy="68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3"/>
          <p:cNvSpPr/>
          <p:nvPr/>
        </p:nvSpPr>
        <p:spPr>
          <a:xfrm>
            <a:off x="6519825" y="2599802"/>
            <a:ext cx="687900" cy="6879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33"/>
          <p:cNvGrpSpPr/>
          <p:nvPr/>
        </p:nvGrpSpPr>
        <p:grpSpPr>
          <a:xfrm>
            <a:off x="2096824" y="2761616"/>
            <a:ext cx="377798" cy="362391"/>
            <a:chOff x="2217100" y="4084375"/>
            <a:chExt cx="269125" cy="258150"/>
          </a:xfrm>
        </p:grpSpPr>
        <p:sp>
          <p:nvSpPr>
            <p:cNvPr id="370" name="Google Shape;370;p33"/>
            <p:cNvSpPr/>
            <p:nvPr/>
          </p:nvSpPr>
          <p:spPr>
            <a:xfrm>
              <a:off x="2399275" y="4089875"/>
              <a:ext cx="86950" cy="85475"/>
            </a:xfrm>
            <a:custGeom>
              <a:avLst/>
              <a:gdLst/>
              <a:ahLst/>
              <a:cxnLst/>
              <a:rect l="l" t="t" r="r" b="b"/>
              <a:pathLst>
                <a:path w="3478" h="3419" extrusionOk="0">
                  <a:moveTo>
                    <a:pt x="894" y="1"/>
                  </a:moveTo>
                  <a:cubicBezTo>
                    <a:pt x="810" y="1"/>
                    <a:pt x="727" y="36"/>
                    <a:pt x="667" y="108"/>
                  </a:cubicBezTo>
                  <a:lnTo>
                    <a:pt x="1" y="775"/>
                  </a:lnTo>
                  <a:lnTo>
                    <a:pt x="2668" y="3418"/>
                  </a:lnTo>
                  <a:lnTo>
                    <a:pt x="3358" y="2751"/>
                  </a:lnTo>
                  <a:cubicBezTo>
                    <a:pt x="3477" y="2632"/>
                    <a:pt x="3477" y="2442"/>
                    <a:pt x="3358" y="2323"/>
                  </a:cubicBezTo>
                  <a:lnTo>
                    <a:pt x="1120" y="108"/>
                  </a:lnTo>
                  <a:cubicBezTo>
                    <a:pt x="1060" y="36"/>
                    <a:pt x="977" y="1"/>
                    <a:pt x="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2330800" y="4155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2330800" y="4155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2329625" y="41556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extrusionOk="0">
                  <a:moveTo>
                    <a:pt x="0" y="24"/>
                  </a:moveTo>
                  <a:lnTo>
                    <a:pt x="48" y="0"/>
                  </a:lnTo>
                  <a:close/>
                  <a:moveTo>
                    <a:pt x="0" y="24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2331400" y="415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2331400" y="4154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2329625" y="4157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2304900" y="4126500"/>
              <a:ext cx="151550" cy="87550"/>
            </a:xfrm>
            <a:custGeom>
              <a:avLst/>
              <a:gdLst/>
              <a:ahLst/>
              <a:cxnLst/>
              <a:rect l="l" t="t" r="r" b="b"/>
              <a:pathLst>
                <a:path w="6062" h="3502" extrusionOk="0">
                  <a:moveTo>
                    <a:pt x="3609" y="0"/>
                  </a:moveTo>
                  <a:cubicBezTo>
                    <a:pt x="2942" y="119"/>
                    <a:pt x="2180" y="0"/>
                    <a:pt x="1489" y="715"/>
                  </a:cubicBezTo>
                  <a:lnTo>
                    <a:pt x="870" y="1334"/>
                  </a:lnTo>
                  <a:lnTo>
                    <a:pt x="942" y="1239"/>
                  </a:lnTo>
                  <a:lnTo>
                    <a:pt x="346" y="1834"/>
                  </a:lnTo>
                  <a:cubicBezTo>
                    <a:pt x="0" y="2180"/>
                    <a:pt x="309" y="2652"/>
                    <a:pt x="676" y="2652"/>
                  </a:cubicBezTo>
                  <a:cubicBezTo>
                    <a:pt x="789" y="2652"/>
                    <a:pt x="907" y="2607"/>
                    <a:pt x="1013" y="2501"/>
                  </a:cubicBezTo>
                  <a:lnTo>
                    <a:pt x="2013" y="1501"/>
                  </a:lnTo>
                  <a:cubicBezTo>
                    <a:pt x="2251" y="1251"/>
                    <a:pt x="2573" y="1126"/>
                    <a:pt x="2897" y="1126"/>
                  </a:cubicBezTo>
                  <a:cubicBezTo>
                    <a:pt x="3222" y="1126"/>
                    <a:pt x="3549" y="1251"/>
                    <a:pt x="3799" y="1501"/>
                  </a:cubicBezTo>
                  <a:lnTo>
                    <a:pt x="5776" y="3501"/>
                  </a:lnTo>
                  <a:cubicBezTo>
                    <a:pt x="6062" y="2977"/>
                    <a:pt x="5919" y="2858"/>
                    <a:pt x="6062" y="2429"/>
                  </a:cubicBezTo>
                  <a:lnTo>
                    <a:pt x="36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2331400" y="4155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2329625" y="41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2330800" y="4155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2217100" y="4084375"/>
              <a:ext cx="88125" cy="85600"/>
            </a:xfrm>
            <a:custGeom>
              <a:avLst/>
              <a:gdLst/>
              <a:ahLst/>
              <a:cxnLst/>
              <a:rect l="l" t="t" r="r" b="b"/>
              <a:pathLst>
                <a:path w="3525" h="3424" extrusionOk="0">
                  <a:moveTo>
                    <a:pt x="2632" y="0"/>
                  </a:moveTo>
                  <a:cubicBezTo>
                    <a:pt x="2549" y="0"/>
                    <a:pt x="2465" y="30"/>
                    <a:pt x="2406" y="90"/>
                  </a:cubicBezTo>
                  <a:lnTo>
                    <a:pt x="119" y="2304"/>
                  </a:lnTo>
                  <a:cubicBezTo>
                    <a:pt x="0" y="2447"/>
                    <a:pt x="0" y="2638"/>
                    <a:pt x="119" y="2757"/>
                  </a:cubicBezTo>
                  <a:lnTo>
                    <a:pt x="810" y="3424"/>
                  </a:lnTo>
                  <a:lnTo>
                    <a:pt x="3525" y="757"/>
                  </a:lnTo>
                  <a:lnTo>
                    <a:pt x="2858" y="90"/>
                  </a:lnTo>
                  <a:cubicBezTo>
                    <a:pt x="2799" y="30"/>
                    <a:pt x="2715" y="0"/>
                    <a:pt x="2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2227350" y="4208050"/>
              <a:ext cx="57650" cy="51425"/>
            </a:xfrm>
            <a:custGeom>
              <a:avLst/>
              <a:gdLst/>
              <a:ahLst/>
              <a:cxnLst/>
              <a:rect l="l" t="t" r="r" b="b"/>
              <a:pathLst>
                <a:path w="2306" h="2057" extrusionOk="0">
                  <a:moveTo>
                    <a:pt x="1781" y="1"/>
                  </a:moveTo>
                  <a:cubicBezTo>
                    <a:pt x="1662" y="1"/>
                    <a:pt x="1543" y="49"/>
                    <a:pt x="1448" y="144"/>
                  </a:cubicBezTo>
                  <a:lnTo>
                    <a:pt x="329" y="1239"/>
                  </a:lnTo>
                  <a:cubicBezTo>
                    <a:pt x="1" y="1585"/>
                    <a:pt x="314" y="2057"/>
                    <a:pt x="671" y="2057"/>
                  </a:cubicBezTo>
                  <a:cubicBezTo>
                    <a:pt x="781" y="2057"/>
                    <a:pt x="895" y="2012"/>
                    <a:pt x="995" y="1906"/>
                  </a:cubicBezTo>
                  <a:lnTo>
                    <a:pt x="2115" y="811"/>
                  </a:lnTo>
                  <a:cubicBezTo>
                    <a:pt x="2305" y="620"/>
                    <a:pt x="2305" y="310"/>
                    <a:pt x="2115" y="144"/>
                  </a:cubicBezTo>
                  <a:cubicBezTo>
                    <a:pt x="2019" y="49"/>
                    <a:pt x="1900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2254800" y="4235900"/>
              <a:ext cx="57575" cy="51250"/>
            </a:xfrm>
            <a:custGeom>
              <a:avLst/>
              <a:gdLst/>
              <a:ahLst/>
              <a:cxnLst/>
              <a:rect l="l" t="t" r="r" b="b"/>
              <a:pathLst>
                <a:path w="2303" h="2050" extrusionOk="0">
                  <a:moveTo>
                    <a:pt x="1794" y="0"/>
                  </a:moveTo>
                  <a:cubicBezTo>
                    <a:pt x="1672" y="0"/>
                    <a:pt x="1553" y="42"/>
                    <a:pt x="1469" y="125"/>
                  </a:cubicBezTo>
                  <a:lnTo>
                    <a:pt x="350" y="1245"/>
                  </a:lnTo>
                  <a:cubicBezTo>
                    <a:pt x="0" y="1576"/>
                    <a:pt x="319" y="2049"/>
                    <a:pt x="691" y="2049"/>
                  </a:cubicBezTo>
                  <a:cubicBezTo>
                    <a:pt x="800" y="2049"/>
                    <a:pt x="914" y="2009"/>
                    <a:pt x="1017" y="1911"/>
                  </a:cubicBezTo>
                  <a:lnTo>
                    <a:pt x="2136" y="792"/>
                  </a:lnTo>
                  <a:cubicBezTo>
                    <a:pt x="2303" y="602"/>
                    <a:pt x="2303" y="316"/>
                    <a:pt x="2136" y="125"/>
                  </a:cubicBezTo>
                  <a:cubicBezTo>
                    <a:pt x="2041" y="42"/>
                    <a:pt x="1916" y="0"/>
                    <a:pt x="1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2282725" y="4263425"/>
              <a:ext cx="57625" cy="51425"/>
            </a:xfrm>
            <a:custGeom>
              <a:avLst/>
              <a:gdLst/>
              <a:ahLst/>
              <a:cxnLst/>
              <a:rect l="l" t="t" r="r" b="b"/>
              <a:pathLst>
                <a:path w="2305" h="2057" extrusionOk="0">
                  <a:moveTo>
                    <a:pt x="1781" y="1"/>
                  </a:moveTo>
                  <a:cubicBezTo>
                    <a:pt x="1662" y="1"/>
                    <a:pt x="1543" y="48"/>
                    <a:pt x="1448" y="144"/>
                  </a:cubicBezTo>
                  <a:lnTo>
                    <a:pt x="328" y="1263"/>
                  </a:lnTo>
                  <a:cubicBezTo>
                    <a:pt x="1" y="1590"/>
                    <a:pt x="313" y="2057"/>
                    <a:pt x="670" y="2057"/>
                  </a:cubicBezTo>
                  <a:cubicBezTo>
                    <a:pt x="780" y="2057"/>
                    <a:pt x="894" y="2012"/>
                    <a:pt x="995" y="1906"/>
                  </a:cubicBezTo>
                  <a:lnTo>
                    <a:pt x="2114" y="810"/>
                  </a:lnTo>
                  <a:cubicBezTo>
                    <a:pt x="2305" y="620"/>
                    <a:pt x="2305" y="334"/>
                    <a:pt x="2114" y="144"/>
                  </a:cubicBezTo>
                  <a:cubicBezTo>
                    <a:pt x="2019" y="48"/>
                    <a:pt x="1900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2310150" y="4291400"/>
              <a:ext cx="57600" cy="51125"/>
            </a:xfrm>
            <a:custGeom>
              <a:avLst/>
              <a:gdLst/>
              <a:ahLst/>
              <a:cxnLst/>
              <a:rect l="l" t="t" r="r" b="b"/>
              <a:pathLst>
                <a:path w="2304" h="2045" extrusionOk="0">
                  <a:moveTo>
                    <a:pt x="1794" y="1"/>
                  </a:moveTo>
                  <a:cubicBezTo>
                    <a:pt x="1672" y="1"/>
                    <a:pt x="1553" y="49"/>
                    <a:pt x="1470" y="144"/>
                  </a:cubicBezTo>
                  <a:lnTo>
                    <a:pt x="351" y="1239"/>
                  </a:lnTo>
                  <a:cubicBezTo>
                    <a:pt x="1" y="1571"/>
                    <a:pt x="320" y="2044"/>
                    <a:pt x="692" y="2044"/>
                  </a:cubicBezTo>
                  <a:cubicBezTo>
                    <a:pt x="801" y="2044"/>
                    <a:pt x="915" y="2003"/>
                    <a:pt x="1017" y="1906"/>
                  </a:cubicBezTo>
                  <a:lnTo>
                    <a:pt x="2137" y="787"/>
                  </a:lnTo>
                  <a:cubicBezTo>
                    <a:pt x="2303" y="596"/>
                    <a:pt x="2303" y="310"/>
                    <a:pt x="2137" y="120"/>
                  </a:cubicBezTo>
                  <a:lnTo>
                    <a:pt x="2137" y="144"/>
                  </a:lnTo>
                  <a:cubicBezTo>
                    <a:pt x="2041" y="49"/>
                    <a:pt x="1916" y="1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2240325" y="4112200"/>
              <a:ext cx="210775" cy="197100"/>
            </a:xfrm>
            <a:custGeom>
              <a:avLst/>
              <a:gdLst/>
              <a:ahLst/>
              <a:cxnLst/>
              <a:rect l="l" t="t" r="r" b="b"/>
              <a:pathLst>
                <a:path w="8431" h="7884" extrusionOk="0">
                  <a:moveTo>
                    <a:pt x="3096" y="1"/>
                  </a:moveTo>
                  <a:lnTo>
                    <a:pt x="595" y="2525"/>
                  </a:lnTo>
                  <a:cubicBezTo>
                    <a:pt x="214" y="2906"/>
                    <a:pt x="0" y="3430"/>
                    <a:pt x="48" y="3954"/>
                  </a:cubicBezTo>
                  <a:lnTo>
                    <a:pt x="429" y="3573"/>
                  </a:lnTo>
                  <a:cubicBezTo>
                    <a:pt x="649" y="3340"/>
                    <a:pt x="947" y="3219"/>
                    <a:pt x="1249" y="3219"/>
                  </a:cubicBezTo>
                  <a:cubicBezTo>
                    <a:pt x="1503" y="3219"/>
                    <a:pt x="1760" y="3304"/>
                    <a:pt x="1977" y="3478"/>
                  </a:cubicBezTo>
                  <a:cubicBezTo>
                    <a:pt x="2215" y="3692"/>
                    <a:pt x="2358" y="4002"/>
                    <a:pt x="2382" y="4311"/>
                  </a:cubicBezTo>
                  <a:cubicBezTo>
                    <a:pt x="2977" y="4311"/>
                    <a:pt x="3477" y="4811"/>
                    <a:pt x="3477" y="5430"/>
                  </a:cubicBezTo>
                  <a:cubicBezTo>
                    <a:pt x="3763" y="5430"/>
                    <a:pt x="4049" y="5526"/>
                    <a:pt x="4263" y="5740"/>
                  </a:cubicBezTo>
                  <a:cubicBezTo>
                    <a:pt x="4477" y="5954"/>
                    <a:pt x="4596" y="6240"/>
                    <a:pt x="4596" y="6526"/>
                  </a:cubicBezTo>
                  <a:cubicBezTo>
                    <a:pt x="5287" y="6526"/>
                    <a:pt x="5835" y="7193"/>
                    <a:pt x="5668" y="7883"/>
                  </a:cubicBezTo>
                  <a:cubicBezTo>
                    <a:pt x="5811" y="7883"/>
                    <a:pt x="5930" y="7836"/>
                    <a:pt x="6049" y="7740"/>
                  </a:cubicBezTo>
                  <a:cubicBezTo>
                    <a:pt x="6216" y="7550"/>
                    <a:pt x="6216" y="7264"/>
                    <a:pt x="6049" y="7074"/>
                  </a:cubicBezTo>
                  <a:lnTo>
                    <a:pt x="4358" y="5430"/>
                  </a:lnTo>
                  <a:cubicBezTo>
                    <a:pt x="4138" y="5192"/>
                    <a:pt x="4341" y="4884"/>
                    <a:pt x="4587" y="4884"/>
                  </a:cubicBezTo>
                  <a:cubicBezTo>
                    <a:pt x="4661" y="4884"/>
                    <a:pt x="4739" y="4912"/>
                    <a:pt x="4811" y="4978"/>
                  </a:cubicBezTo>
                  <a:lnTo>
                    <a:pt x="6478" y="6645"/>
                  </a:lnTo>
                  <a:cubicBezTo>
                    <a:pt x="6575" y="6742"/>
                    <a:pt x="6685" y="6783"/>
                    <a:pt x="6791" y="6783"/>
                  </a:cubicBezTo>
                  <a:cubicBezTo>
                    <a:pt x="7153" y="6783"/>
                    <a:pt x="7476" y="6310"/>
                    <a:pt x="7144" y="5978"/>
                  </a:cubicBezTo>
                  <a:lnTo>
                    <a:pt x="5477" y="4311"/>
                  </a:lnTo>
                  <a:cubicBezTo>
                    <a:pt x="5237" y="4090"/>
                    <a:pt x="5456" y="3768"/>
                    <a:pt x="5710" y="3768"/>
                  </a:cubicBezTo>
                  <a:cubicBezTo>
                    <a:pt x="5784" y="3768"/>
                    <a:pt x="5860" y="3795"/>
                    <a:pt x="5930" y="3859"/>
                  </a:cubicBezTo>
                  <a:lnTo>
                    <a:pt x="7573" y="5526"/>
                  </a:lnTo>
                  <a:cubicBezTo>
                    <a:pt x="7668" y="5621"/>
                    <a:pt x="7793" y="5669"/>
                    <a:pt x="7915" y="5669"/>
                  </a:cubicBezTo>
                  <a:cubicBezTo>
                    <a:pt x="8038" y="5669"/>
                    <a:pt x="8157" y="5621"/>
                    <a:pt x="8240" y="5526"/>
                  </a:cubicBezTo>
                  <a:cubicBezTo>
                    <a:pt x="8430" y="5335"/>
                    <a:pt x="8430" y="5049"/>
                    <a:pt x="8240" y="4859"/>
                  </a:cubicBezTo>
                  <a:lnTo>
                    <a:pt x="5930" y="2525"/>
                  </a:lnTo>
                  <a:cubicBezTo>
                    <a:pt x="5799" y="2406"/>
                    <a:pt x="5632" y="2346"/>
                    <a:pt x="5469" y="2346"/>
                  </a:cubicBezTo>
                  <a:cubicBezTo>
                    <a:pt x="5305" y="2346"/>
                    <a:pt x="5144" y="2406"/>
                    <a:pt x="5025" y="2525"/>
                  </a:cubicBezTo>
                  <a:lnTo>
                    <a:pt x="4025" y="3525"/>
                  </a:lnTo>
                  <a:cubicBezTo>
                    <a:pt x="3786" y="3769"/>
                    <a:pt x="3518" y="3871"/>
                    <a:pt x="3261" y="3871"/>
                  </a:cubicBezTo>
                  <a:cubicBezTo>
                    <a:pt x="2411" y="3871"/>
                    <a:pt x="1673" y="2763"/>
                    <a:pt x="2477" y="1977"/>
                  </a:cubicBezTo>
                  <a:lnTo>
                    <a:pt x="3620" y="834"/>
                  </a:lnTo>
                  <a:cubicBezTo>
                    <a:pt x="3906" y="549"/>
                    <a:pt x="4215" y="358"/>
                    <a:pt x="4596" y="215"/>
                  </a:cubicBezTo>
                  <a:cubicBezTo>
                    <a:pt x="4168" y="25"/>
                    <a:pt x="3824" y="14"/>
                    <a:pt x="3522" y="14"/>
                  </a:cubicBezTo>
                  <a:cubicBezTo>
                    <a:pt x="3484" y="14"/>
                    <a:pt x="3447" y="14"/>
                    <a:pt x="3411" y="14"/>
                  </a:cubicBezTo>
                  <a:cubicBezTo>
                    <a:pt x="3301" y="14"/>
                    <a:pt x="3197" y="13"/>
                    <a:pt x="3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3"/>
          <p:cNvGrpSpPr/>
          <p:nvPr/>
        </p:nvGrpSpPr>
        <p:grpSpPr>
          <a:xfrm>
            <a:off x="6675701" y="2762303"/>
            <a:ext cx="376148" cy="376113"/>
            <a:chOff x="1063875" y="4074700"/>
            <a:chExt cx="267950" cy="267925"/>
          </a:xfrm>
        </p:grpSpPr>
        <p:sp>
          <p:nvSpPr>
            <p:cNvPr id="391" name="Google Shape;391;p33"/>
            <p:cNvSpPr/>
            <p:nvPr/>
          </p:nvSpPr>
          <p:spPr>
            <a:xfrm>
              <a:off x="1145450" y="4122325"/>
              <a:ext cx="91700" cy="78725"/>
            </a:xfrm>
            <a:custGeom>
              <a:avLst/>
              <a:gdLst/>
              <a:ahLst/>
              <a:cxnLst/>
              <a:rect l="l" t="t" r="r" b="b"/>
              <a:pathLst>
                <a:path w="3668" h="3149" extrusionOk="0">
                  <a:moveTo>
                    <a:pt x="2120" y="1"/>
                  </a:moveTo>
                  <a:cubicBezTo>
                    <a:pt x="715" y="1"/>
                    <a:pt x="0" y="1691"/>
                    <a:pt x="1000" y="2692"/>
                  </a:cubicBezTo>
                  <a:cubicBezTo>
                    <a:pt x="1323" y="3007"/>
                    <a:pt x="1715" y="3148"/>
                    <a:pt x="2098" y="3148"/>
                  </a:cubicBezTo>
                  <a:cubicBezTo>
                    <a:pt x="2903" y="3148"/>
                    <a:pt x="3668" y="2524"/>
                    <a:pt x="3668" y="1572"/>
                  </a:cubicBezTo>
                  <a:cubicBezTo>
                    <a:pt x="3668" y="715"/>
                    <a:pt x="2977" y="1"/>
                    <a:pt x="2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1249550" y="4074700"/>
              <a:ext cx="82275" cy="79425"/>
            </a:xfrm>
            <a:custGeom>
              <a:avLst/>
              <a:gdLst/>
              <a:ahLst/>
              <a:cxnLst/>
              <a:rect l="l" t="t" r="r" b="b"/>
              <a:pathLst>
                <a:path w="3291" h="3177" extrusionOk="0">
                  <a:moveTo>
                    <a:pt x="2028" y="0"/>
                  </a:moveTo>
                  <a:cubicBezTo>
                    <a:pt x="1314" y="24"/>
                    <a:pt x="766" y="596"/>
                    <a:pt x="766" y="1286"/>
                  </a:cubicBezTo>
                  <a:cubicBezTo>
                    <a:pt x="766" y="1501"/>
                    <a:pt x="814" y="1739"/>
                    <a:pt x="933" y="1929"/>
                  </a:cubicBezTo>
                  <a:lnTo>
                    <a:pt x="218" y="2644"/>
                  </a:lnTo>
                  <a:cubicBezTo>
                    <a:pt x="0" y="2862"/>
                    <a:pt x="212" y="3177"/>
                    <a:pt x="451" y="3177"/>
                  </a:cubicBezTo>
                  <a:cubicBezTo>
                    <a:pt x="525" y="3177"/>
                    <a:pt x="603" y="3146"/>
                    <a:pt x="671" y="3073"/>
                  </a:cubicBezTo>
                  <a:lnTo>
                    <a:pt x="1385" y="2358"/>
                  </a:lnTo>
                  <a:cubicBezTo>
                    <a:pt x="1576" y="2477"/>
                    <a:pt x="1790" y="2549"/>
                    <a:pt x="2028" y="2549"/>
                  </a:cubicBezTo>
                  <a:cubicBezTo>
                    <a:pt x="2719" y="2549"/>
                    <a:pt x="3290" y="1977"/>
                    <a:pt x="3290" y="1286"/>
                  </a:cubicBezTo>
                  <a:cubicBezTo>
                    <a:pt x="3290" y="596"/>
                    <a:pt x="2719" y="24"/>
                    <a:pt x="2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1249500" y="4263450"/>
              <a:ext cx="82325" cy="79175"/>
            </a:xfrm>
            <a:custGeom>
              <a:avLst/>
              <a:gdLst/>
              <a:ahLst/>
              <a:cxnLst/>
              <a:rect l="l" t="t" r="r" b="b"/>
              <a:pathLst>
                <a:path w="3293" h="3167" extrusionOk="0">
                  <a:moveTo>
                    <a:pt x="459" y="1"/>
                  </a:moveTo>
                  <a:cubicBezTo>
                    <a:pt x="217" y="1"/>
                    <a:pt x="0" y="309"/>
                    <a:pt x="220" y="547"/>
                  </a:cubicBezTo>
                  <a:lnTo>
                    <a:pt x="935" y="1262"/>
                  </a:lnTo>
                  <a:cubicBezTo>
                    <a:pt x="816" y="1452"/>
                    <a:pt x="768" y="1667"/>
                    <a:pt x="768" y="1881"/>
                  </a:cubicBezTo>
                  <a:cubicBezTo>
                    <a:pt x="768" y="2595"/>
                    <a:pt x="1316" y="3167"/>
                    <a:pt x="2030" y="3167"/>
                  </a:cubicBezTo>
                  <a:cubicBezTo>
                    <a:pt x="2721" y="3167"/>
                    <a:pt x="3292" y="2595"/>
                    <a:pt x="3292" y="1881"/>
                  </a:cubicBezTo>
                  <a:cubicBezTo>
                    <a:pt x="3292" y="1190"/>
                    <a:pt x="2721" y="643"/>
                    <a:pt x="2030" y="643"/>
                  </a:cubicBezTo>
                  <a:cubicBezTo>
                    <a:pt x="1792" y="643"/>
                    <a:pt x="1578" y="690"/>
                    <a:pt x="1387" y="809"/>
                  </a:cubicBezTo>
                  <a:lnTo>
                    <a:pt x="673" y="95"/>
                  </a:lnTo>
                  <a:cubicBezTo>
                    <a:pt x="607" y="29"/>
                    <a:pt x="532" y="1"/>
                    <a:pt x="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1063875" y="4074700"/>
              <a:ext cx="82725" cy="79425"/>
            </a:xfrm>
            <a:custGeom>
              <a:avLst/>
              <a:gdLst/>
              <a:ahLst/>
              <a:cxnLst/>
              <a:rect l="l" t="t" r="r" b="b"/>
              <a:pathLst>
                <a:path w="3309" h="3177" extrusionOk="0">
                  <a:moveTo>
                    <a:pt x="1287" y="0"/>
                  </a:moveTo>
                  <a:cubicBezTo>
                    <a:pt x="596" y="24"/>
                    <a:pt x="25" y="596"/>
                    <a:pt x="1" y="1286"/>
                  </a:cubicBezTo>
                  <a:cubicBezTo>
                    <a:pt x="25" y="1977"/>
                    <a:pt x="596" y="2549"/>
                    <a:pt x="1287" y="2549"/>
                  </a:cubicBezTo>
                  <a:cubicBezTo>
                    <a:pt x="1501" y="2549"/>
                    <a:pt x="1739" y="2477"/>
                    <a:pt x="1930" y="2358"/>
                  </a:cubicBezTo>
                  <a:lnTo>
                    <a:pt x="2644" y="3073"/>
                  </a:lnTo>
                  <a:cubicBezTo>
                    <a:pt x="2712" y="3146"/>
                    <a:pt x="2789" y="3177"/>
                    <a:pt x="2863" y="3177"/>
                  </a:cubicBezTo>
                  <a:cubicBezTo>
                    <a:pt x="3102" y="3177"/>
                    <a:pt x="3309" y="2862"/>
                    <a:pt x="3073" y="2644"/>
                  </a:cubicBezTo>
                  <a:lnTo>
                    <a:pt x="2358" y="1929"/>
                  </a:lnTo>
                  <a:cubicBezTo>
                    <a:pt x="2477" y="1739"/>
                    <a:pt x="2549" y="1501"/>
                    <a:pt x="2549" y="1286"/>
                  </a:cubicBezTo>
                  <a:cubicBezTo>
                    <a:pt x="2549" y="596"/>
                    <a:pt x="1977" y="24"/>
                    <a:pt x="1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1064475" y="4263575"/>
              <a:ext cx="79200" cy="79050"/>
            </a:xfrm>
            <a:custGeom>
              <a:avLst/>
              <a:gdLst/>
              <a:ahLst/>
              <a:cxnLst/>
              <a:rect l="l" t="t" r="r" b="b"/>
              <a:pathLst>
                <a:path w="3168" h="3162" extrusionOk="0">
                  <a:moveTo>
                    <a:pt x="2834" y="1"/>
                  </a:moveTo>
                  <a:cubicBezTo>
                    <a:pt x="2757" y="1"/>
                    <a:pt x="2680" y="30"/>
                    <a:pt x="2620" y="90"/>
                  </a:cubicBezTo>
                  <a:lnTo>
                    <a:pt x="1906" y="804"/>
                  </a:lnTo>
                  <a:cubicBezTo>
                    <a:pt x="1715" y="685"/>
                    <a:pt x="1477" y="638"/>
                    <a:pt x="1263" y="638"/>
                  </a:cubicBezTo>
                  <a:cubicBezTo>
                    <a:pt x="572" y="638"/>
                    <a:pt x="1" y="1185"/>
                    <a:pt x="1" y="1876"/>
                  </a:cubicBezTo>
                  <a:cubicBezTo>
                    <a:pt x="1" y="2590"/>
                    <a:pt x="572" y="3162"/>
                    <a:pt x="1263" y="3162"/>
                  </a:cubicBezTo>
                  <a:cubicBezTo>
                    <a:pt x="1953" y="3162"/>
                    <a:pt x="2525" y="2590"/>
                    <a:pt x="2525" y="1876"/>
                  </a:cubicBezTo>
                  <a:cubicBezTo>
                    <a:pt x="2525" y="1662"/>
                    <a:pt x="2453" y="1447"/>
                    <a:pt x="2334" y="1257"/>
                  </a:cubicBezTo>
                  <a:lnTo>
                    <a:pt x="3049" y="542"/>
                  </a:lnTo>
                  <a:cubicBezTo>
                    <a:pt x="3168" y="423"/>
                    <a:pt x="3168" y="209"/>
                    <a:pt x="3049" y="90"/>
                  </a:cubicBezTo>
                  <a:cubicBezTo>
                    <a:pt x="2989" y="30"/>
                    <a:pt x="2912" y="1"/>
                    <a:pt x="28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1143075" y="4200925"/>
              <a:ext cx="110150" cy="62525"/>
            </a:xfrm>
            <a:custGeom>
              <a:avLst/>
              <a:gdLst/>
              <a:ahLst/>
              <a:cxnLst/>
              <a:rect l="l" t="t" r="r" b="b"/>
              <a:pathLst>
                <a:path w="4406" h="2501" extrusionOk="0">
                  <a:moveTo>
                    <a:pt x="667" y="0"/>
                  </a:moveTo>
                  <a:cubicBezTo>
                    <a:pt x="238" y="405"/>
                    <a:pt x="0" y="976"/>
                    <a:pt x="0" y="1572"/>
                  </a:cubicBezTo>
                  <a:lnTo>
                    <a:pt x="0" y="2191"/>
                  </a:lnTo>
                  <a:cubicBezTo>
                    <a:pt x="0" y="2358"/>
                    <a:pt x="143" y="2501"/>
                    <a:pt x="310" y="2501"/>
                  </a:cubicBezTo>
                  <a:lnTo>
                    <a:pt x="4072" y="2501"/>
                  </a:lnTo>
                  <a:cubicBezTo>
                    <a:pt x="4239" y="2501"/>
                    <a:pt x="4382" y="2358"/>
                    <a:pt x="4406" y="2191"/>
                  </a:cubicBezTo>
                  <a:lnTo>
                    <a:pt x="4406" y="1572"/>
                  </a:lnTo>
                  <a:cubicBezTo>
                    <a:pt x="4382" y="976"/>
                    <a:pt x="4144" y="405"/>
                    <a:pt x="3739" y="0"/>
                  </a:cubicBezTo>
                  <a:cubicBezTo>
                    <a:pt x="3310" y="417"/>
                    <a:pt x="2757" y="625"/>
                    <a:pt x="2203" y="625"/>
                  </a:cubicBezTo>
                  <a:cubicBezTo>
                    <a:pt x="1649" y="625"/>
                    <a:pt x="1095" y="417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6" name="Picture 5" descr="A blue and white target with a yellow arrow&#10;&#10;Description automatically generated">
            <a:extLst>
              <a:ext uri="{FF2B5EF4-FFF2-40B4-BE49-F238E27FC236}">
                <a16:creationId xmlns:a16="http://schemas.microsoft.com/office/drawing/2014/main" id="{9A1F33AA-E5F9-7AA0-EB79-CBF23841E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81" y="2960670"/>
            <a:ext cx="1315770" cy="13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10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build="p"/>
      <p:bldP spid="355" grpId="0" build="p"/>
      <p:bldP spid="356" grpId="0" build="p"/>
      <p:bldP spid="358" grpId="0" build="p"/>
      <p:bldP spid="3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419075" y="1175650"/>
            <a:ext cx="66066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643678" y="1348591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905464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2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303" name="Google Shape;303;p32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306" name="Google Shape;306;p32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309" name="Google Shape;309;p32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830592" y="13514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15"/>
          </p:nvPr>
        </p:nvSpPr>
        <p:spPr>
          <a:xfrm>
            <a:off x="905464" y="3984210"/>
            <a:ext cx="1835104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on School Culture</a:t>
            </a:r>
            <a:endParaRPr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7"/>
          </p:nvPr>
        </p:nvSpPr>
        <p:spPr>
          <a:xfrm>
            <a:off x="898618" y="3215571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9" name="Google Shape;319;p32"/>
          <p:cNvSpPr txBox="1">
            <a:spLocks noGrp="1"/>
          </p:cNvSpPr>
          <p:nvPr>
            <p:ph type="title" idx="2"/>
          </p:nvPr>
        </p:nvSpPr>
        <p:spPr>
          <a:xfrm>
            <a:off x="831017" y="1451395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3"/>
          </p:nvPr>
        </p:nvSpPr>
        <p:spPr>
          <a:xfrm>
            <a:off x="2636831" y="1448503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9"/>
          </p:nvPr>
        </p:nvSpPr>
        <p:spPr>
          <a:xfrm>
            <a:off x="845963" y="2084674"/>
            <a:ext cx="2300489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 ✅</a:t>
            </a:r>
            <a:endParaRPr dirty="0"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13"/>
          </p:nvPr>
        </p:nvSpPr>
        <p:spPr>
          <a:xfrm>
            <a:off x="2536574" y="2236554"/>
            <a:ext cx="288051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Stakeholder Engagement</a:t>
            </a:r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ubTitle" idx="14"/>
          </p:nvPr>
        </p:nvSpPr>
        <p:spPr>
          <a:xfrm>
            <a:off x="4575619" y="2222550"/>
            <a:ext cx="2300489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Communication Styles and Strategies</a:t>
            </a:r>
            <a:endParaRPr dirty="0"/>
          </a:p>
        </p:txBody>
      </p:sp>
      <p:sp>
        <p:nvSpPr>
          <p:cNvPr id="327" name="Google Shape;327;p32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9;p32">
            <a:extLst>
              <a:ext uri="{FF2B5EF4-FFF2-40B4-BE49-F238E27FC236}">
                <a16:creationId xmlns:a16="http://schemas.microsoft.com/office/drawing/2014/main" id="{E772A015-AF1B-D4A3-D048-A528DB5D27C5}"/>
              </a:ext>
            </a:extLst>
          </p:cNvPr>
          <p:cNvSpPr/>
          <p:nvPr/>
        </p:nvSpPr>
        <p:spPr>
          <a:xfrm>
            <a:off x="4661092" y="13468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21;p32">
            <a:extLst>
              <a:ext uri="{FF2B5EF4-FFF2-40B4-BE49-F238E27FC236}">
                <a16:creationId xmlns:a16="http://schemas.microsoft.com/office/drawing/2014/main" id="{9BEAB15D-FFFD-A637-7543-262DB2BBF845}"/>
              </a:ext>
            </a:extLst>
          </p:cNvPr>
          <p:cNvSpPr txBox="1">
            <a:spLocks/>
          </p:cNvSpPr>
          <p:nvPr/>
        </p:nvSpPr>
        <p:spPr>
          <a:xfrm>
            <a:off x="4654245" y="1446795"/>
            <a:ext cx="138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18" name="Google Shape;301;p32">
            <a:extLst>
              <a:ext uri="{FF2B5EF4-FFF2-40B4-BE49-F238E27FC236}">
                <a16:creationId xmlns:a16="http://schemas.microsoft.com/office/drawing/2014/main" id="{98F48EBF-E340-1230-F2F9-90CB6A7A8F54}"/>
              </a:ext>
            </a:extLst>
          </p:cNvPr>
          <p:cNvSpPr/>
          <p:nvPr/>
        </p:nvSpPr>
        <p:spPr>
          <a:xfrm>
            <a:off x="2643677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6;p32">
            <a:extLst>
              <a:ext uri="{FF2B5EF4-FFF2-40B4-BE49-F238E27FC236}">
                <a16:creationId xmlns:a16="http://schemas.microsoft.com/office/drawing/2014/main" id="{EBAE1887-CF7A-B3DC-62C5-009EED445827}"/>
              </a:ext>
            </a:extLst>
          </p:cNvPr>
          <p:cNvSpPr txBox="1">
            <a:spLocks/>
          </p:cNvSpPr>
          <p:nvPr/>
        </p:nvSpPr>
        <p:spPr>
          <a:xfrm>
            <a:off x="2643677" y="3859559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Scenarios</a:t>
            </a:r>
          </a:p>
        </p:txBody>
      </p:sp>
      <p:sp>
        <p:nvSpPr>
          <p:cNvPr id="20" name="Google Shape;318;p32">
            <a:extLst>
              <a:ext uri="{FF2B5EF4-FFF2-40B4-BE49-F238E27FC236}">
                <a16:creationId xmlns:a16="http://schemas.microsoft.com/office/drawing/2014/main" id="{38ACB09E-5115-A678-7559-56B90A53109F}"/>
              </a:ext>
            </a:extLst>
          </p:cNvPr>
          <p:cNvSpPr txBox="1">
            <a:spLocks/>
          </p:cNvSpPr>
          <p:nvPr/>
        </p:nvSpPr>
        <p:spPr>
          <a:xfrm>
            <a:off x="2636831" y="3215571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4" name="Google Shape;301;p32">
            <a:extLst>
              <a:ext uri="{FF2B5EF4-FFF2-40B4-BE49-F238E27FC236}">
                <a16:creationId xmlns:a16="http://schemas.microsoft.com/office/drawing/2014/main" id="{0ACF4A63-6A4A-586D-7C40-D5C5132E0F5C}"/>
              </a:ext>
            </a:extLst>
          </p:cNvPr>
          <p:cNvSpPr/>
          <p:nvPr/>
        </p:nvSpPr>
        <p:spPr>
          <a:xfrm>
            <a:off x="4667938" y="3069979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16;p32">
            <a:extLst>
              <a:ext uri="{FF2B5EF4-FFF2-40B4-BE49-F238E27FC236}">
                <a16:creationId xmlns:a16="http://schemas.microsoft.com/office/drawing/2014/main" id="{6BAB730D-0198-17BE-FEDE-C87AFF2054E4}"/>
              </a:ext>
            </a:extLst>
          </p:cNvPr>
          <p:cNvSpPr txBox="1">
            <a:spLocks/>
          </p:cNvSpPr>
          <p:nvPr/>
        </p:nvSpPr>
        <p:spPr>
          <a:xfrm>
            <a:off x="4667938" y="3813868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Q&amp;A</a:t>
            </a:r>
          </a:p>
        </p:txBody>
      </p:sp>
      <p:sp>
        <p:nvSpPr>
          <p:cNvPr id="26" name="Google Shape;318;p32">
            <a:extLst>
              <a:ext uri="{FF2B5EF4-FFF2-40B4-BE49-F238E27FC236}">
                <a16:creationId xmlns:a16="http://schemas.microsoft.com/office/drawing/2014/main" id="{5CDAE7A2-CD93-D307-1789-6A2A38BC5325}"/>
              </a:ext>
            </a:extLst>
          </p:cNvPr>
          <p:cNvSpPr txBox="1">
            <a:spLocks/>
          </p:cNvSpPr>
          <p:nvPr/>
        </p:nvSpPr>
        <p:spPr>
          <a:xfrm>
            <a:off x="4661092" y="316988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44556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35"/>
          <p:cNvGrpSpPr/>
          <p:nvPr/>
        </p:nvGrpSpPr>
        <p:grpSpPr>
          <a:xfrm>
            <a:off x="371096" y="1061520"/>
            <a:ext cx="688022" cy="314213"/>
            <a:chOff x="222921" y="2366932"/>
            <a:chExt cx="688022" cy="314213"/>
          </a:xfrm>
        </p:grpSpPr>
        <p:sp>
          <p:nvSpPr>
            <p:cNvPr id="430" name="Google Shape;430;p35"/>
            <p:cNvSpPr/>
            <p:nvPr/>
          </p:nvSpPr>
          <p:spPr>
            <a:xfrm flipH="1">
              <a:off x="579860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 flipH="1">
              <a:off x="222921" y="236693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2"/>
                  </a:lnTo>
                  <a:lnTo>
                    <a:pt x="9871" y="4292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 flipH="1">
              <a:off x="403688" y="2537169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35"/>
          <p:cNvSpPr/>
          <p:nvPr/>
        </p:nvSpPr>
        <p:spPr>
          <a:xfrm>
            <a:off x="419075" y="1175600"/>
            <a:ext cx="62847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3055150" y="1524409"/>
            <a:ext cx="981300" cy="9813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5"/>
          <p:cNvSpPr txBox="1">
            <a:spLocks noGrp="1"/>
          </p:cNvSpPr>
          <p:nvPr>
            <p:ph type="title" idx="2"/>
          </p:nvPr>
        </p:nvSpPr>
        <p:spPr>
          <a:xfrm>
            <a:off x="2939200" y="1652071"/>
            <a:ext cx="1213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36" name="Google Shape;436;p35"/>
          <p:cNvSpPr/>
          <p:nvPr/>
        </p:nvSpPr>
        <p:spPr>
          <a:xfrm>
            <a:off x="1211650" y="3442275"/>
            <a:ext cx="4668300" cy="409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37" name="Google Shape;437;p35"/>
          <p:cNvSpPr txBox="1">
            <a:spLocks noGrp="1"/>
          </p:cNvSpPr>
          <p:nvPr>
            <p:ph type="subTitle" idx="1"/>
          </p:nvPr>
        </p:nvSpPr>
        <p:spPr>
          <a:xfrm>
            <a:off x="1389875" y="3458250"/>
            <a:ext cx="43602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Staff, Parents, Students</a:t>
            </a:r>
            <a:endParaRPr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title"/>
          </p:nvPr>
        </p:nvSpPr>
        <p:spPr>
          <a:xfrm>
            <a:off x="1076975" y="2505700"/>
            <a:ext cx="498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</a:rPr>
              <a:t>Understanding Stakeholder Engagement</a:t>
            </a:r>
            <a:endParaRPr sz="2400" dirty="0"/>
          </a:p>
        </p:txBody>
      </p:sp>
      <p:grpSp>
        <p:nvGrpSpPr>
          <p:cNvPr id="522" name="Google Shape;522;p35"/>
          <p:cNvGrpSpPr/>
          <p:nvPr/>
        </p:nvGrpSpPr>
        <p:grpSpPr>
          <a:xfrm>
            <a:off x="715099" y="4214789"/>
            <a:ext cx="496556" cy="302273"/>
            <a:chOff x="267324" y="3231764"/>
            <a:chExt cx="496556" cy="302273"/>
          </a:xfrm>
        </p:grpSpPr>
        <p:sp>
          <p:nvSpPr>
            <p:cNvPr id="523" name="Google Shape;523;p35"/>
            <p:cNvSpPr/>
            <p:nvPr/>
          </p:nvSpPr>
          <p:spPr>
            <a:xfrm flipH="1">
              <a:off x="267324" y="3390095"/>
              <a:ext cx="331116" cy="143943"/>
            </a:xfrm>
            <a:custGeom>
              <a:avLst/>
              <a:gdLst/>
              <a:ahLst/>
              <a:cxnLst/>
              <a:rect l="l" t="t" r="r" b="b"/>
              <a:pathLst>
                <a:path w="9873" h="4292" extrusionOk="0">
                  <a:moveTo>
                    <a:pt x="0" y="0"/>
                  </a:moveTo>
                  <a:lnTo>
                    <a:pt x="0" y="4292"/>
                  </a:lnTo>
                  <a:lnTo>
                    <a:pt x="9873" y="4292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 flipH="1">
              <a:off x="432966" y="3231764"/>
              <a:ext cx="330915" cy="144144"/>
            </a:xfrm>
            <a:custGeom>
              <a:avLst/>
              <a:gdLst/>
              <a:ahLst/>
              <a:cxnLst/>
              <a:rect l="l" t="t" r="r" b="b"/>
              <a:pathLst>
                <a:path w="9867" h="4298" extrusionOk="0">
                  <a:moveTo>
                    <a:pt x="0" y="1"/>
                  </a:moveTo>
                  <a:lnTo>
                    <a:pt x="0" y="4297"/>
                  </a:lnTo>
                  <a:lnTo>
                    <a:pt x="9867" y="4297"/>
                  </a:lnTo>
                  <a:lnTo>
                    <a:pt x="9867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5"/>
          <p:cNvGrpSpPr/>
          <p:nvPr/>
        </p:nvGrpSpPr>
        <p:grpSpPr>
          <a:xfrm>
            <a:off x="7575412" y="1954562"/>
            <a:ext cx="853496" cy="472543"/>
            <a:chOff x="2975612" y="3769337"/>
            <a:chExt cx="853496" cy="472543"/>
          </a:xfrm>
        </p:grpSpPr>
        <p:sp>
          <p:nvSpPr>
            <p:cNvPr id="526" name="Google Shape;526;p35"/>
            <p:cNvSpPr/>
            <p:nvPr/>
          </p:nvSpPr>
          <p:spPr>
            <a:xfrm flipH="1">
              <a:off x="349799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4"/>
                  </a:lnTo>
                  <a:lnTo>
                    <a:pt x="9873" y="4294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 flipH="1">
              <a:off x="3141052" y="3927634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1"/>
                  </a:moveTo>
                  <a:lnTo>
                    <a:pt x="0" y="4294"/>
                  </a:lnTo>
                  <a:lnTo>
                    <a:pt x="9872" y="4294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 flipH="1">
              <a:off x="3321853" y="4097903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0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 flipH="1">
              <a:off x="2975612" y="3769337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1" y="1"/>
                  </a:moveTo>
                  <a:lnTo>
                    <a:pt x="1" y="4293"/>
                  </a:lnTo>
                  <a:lnTo>
                    <a:pt x="9873" y="4293"/>
                  </a:lnTo>
                  <a:lnTo>
                    <a:pt x="9873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5"/>
          <p:cNvGrpSpPr/>
          <p:nvPr/>
        </p:nvGrpSpPr>
        <p:grpSpPr>
          <a:xfrm>
            <a:off x="2136180" y="535004"/>
            <a:ext cx="853529" cy="472376"/>
            <a:chOff x="841855" y="1120679"/>
            <a:chExt cx="853529" cy="472376"/>
          </a:xfrm>
        </p:grpSpPr>
        <p:sp>
          <p:nvSpPr>
            <p:cNvPr id="531" name="Google Shape;531;p35"/>
            <p:cNvSpPr/>
            <p:nvPr/>
          </p:nvSpPr>
          <p:spPr>
            <a:xfrm flipH="1">
              <a:off x="1364303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 flipH="1">
              <a:off x="1007497" y="1278842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1" y="1"/>
                  </a:moveTo>
                  <a:lnTo>
                    <a:pt x="1" y="4292"/>
                  </a:lnTo>
                  <a:lnTo>
                    <a:pt x="9872" y="4292"/>
                  </a:lnTo>
                  <a:lnTo>
                    <a:pt x="9872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 flipH="1">
              <a:off x="1188130" y="1449078"/>
              <a:ext cx="331082" cy="143976"/>
            </a:xfrm>
            <a:custGeom>
              <a:avLst/>
              <a:gdLst/>
              <a:ahLst/>
              <a:cxnLst/>
              <a:rect l="l" t="t" r="r" b="b"/>
              <a:pathLst>
                <a:path w="9872" h="4293" extrusionOk="0">
                  <a:moveTo>
                    <a:pt x="0" y="1"/>
                  </a:moveTo>
                  <a:lnTo>
                    <a:pt x="0" y="4293"/>
                  </a:lnTo>
                  <a:lnTo>
                    <a:pt x="9871" y="4293"/>
                  </a:lnTo>
                  <a:lnTo>
                    <a:pt x="9871" y="1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 flipH="1">
              <a:off x="841855" y="1120679"/>
              <a:ext cx="331116" cy="144010"/>
            </a:xfrm>
            <a:custGeom>
              <a:avLst/>
              <a:gdLst/>
              <a:ahLst/>
              <a:cxnLst/>
              <a:rect l="l" t="t" r="r" b="b"/>
              <a:pathLst>
                <a:path w="9873" h="4294" extrusionOk="0">
                  <a:moveTo>
                    <a:pt x="0" y="0"/>
                  </a:moveTo>
                  <a:lnTo>
                    <a:pt x="0" y="4293"/>
                  </a:lnTo>
                  <a:lnTo>
                    <a:pt x="9872" y="4293"/>
                  </a:lnTo>
                  <a:lnTo>
                    <a:pt x="9872" y="0"/>
                  </a:lnTo>
                  <a:close/>
                </a:path>
              </a:pathLst>
            </a:custGeom>
            <a:solidFill>
              <a:srgbClr val="CCE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5" name="Google Shape;535;p35"/>
          <p:cNvSpPr/>
          <p:nvPr/>
        </p:nvSpPr>
        <p:spPr>
          <a:xfrm>
            <a:off x="8180650" y="286750"/>
            <a:ext cx="496500" cy="496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5"/>
          <p:cNvSpPr/>
          <p:nvPr/>
        </p:nvSpPr>
        <p:spPr>
          <a:xfrm>
            <a:off x="510350" y="3302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5"/>
          <p:cNvSpPr/>
          <p:nvPr/>
        </p:nvSpPr>
        <p:spPr>
          <a:xfrm>
            <a:off x="7953450" y="892975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436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/>
          <p:nvPr/>
        </p:nvSpPr>
        <p:spPr>
          <a:xfrm>
            <a:off x="419075" y="1393450"/>
            <a:ext cx="5656500" cy="2502000"/>
          </a:xfrm>
          <a:prstGeom prst="round2DiagRect">
            <a:avLst>
              <a:gd name="adj1" fmla="val 13828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4"/>
          <p:cNvSpPr txBox="1">
            <a:spLocks noGrp="1"/>
          </p:cNvSpPr>
          <p:nvPr>
            <p:ph type="title"/>
          </p:nvPr>
        </p:nvSpPr>
        <p:spPr>
          <a:xfrm>
            <a:off x="715099" y="1770450"/>
            <a:ext cx="536047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Stakeholder</a:t>
            </a:r>
            <a:r>
              <a:rPr lang="en" dirty="0">
                <a:solidFill>
                  <a:schemeClr val="accent3"/>
                </a:solidFill>
              </a:rPr>
              <a:t> </a:t>
            </a:r>
            <a:r>
              <a:rPr lang="en" dirty="0"/>
              <a:t>Engagement</a:t>
            </a:r>
            <a:endParaRPr dirty="0"/>
          </a:p>
        </p:txBody>
      </p:sp>
      <p:sp>
        <p:nvSpPr>
          <p:cNvPr id="403" name="Google Shape;403;p34"/>
          <p:cNvSpPr txBox="1">
            <a:spLocks noGrp="1"/>
          </p:cNvSpPr>
          <p:nvPr>
            <p:ph type="subTitle" idx="1"/>
          </p:nvPr>
        </p:nvSpPr>
        <p:spPr>
          <a:xfrm>
            <a:off x="715098" y="2518477"/>
            <a:ext cx="49362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chemeClr val="tx1"/>
                </a:solidFill>
                <a:effectLst/>
                <a:latin typeface="Söhne"/>
              </a:rPr>
              <a:t>Definition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: “Any </a:t>
            </a:r>
            <a:r>
              <a:rPr lang="en-US" dirty="0">
                <a:solidFill>
                  <a:schemeClr val="tx1"/>
                </a:solidFill>
                <a:latin typeface="Söhne"/>
              </a:rPr>
              <a:t>group or individual who can affect or is affected by the achievement of the organization’s objectives” (Freeman, 1984, p. 46). </a:t>
            </a:r>
            <a:endParaRPr lang="en-US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Söh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Söhne"/>
              </a:rPr>
              <a:t>Purpose</a:t>
            </a:r>
            <a:r>
              <a:rPr lang="en-US" dirty="0">
                <a:solidFill>
                  <a:schemeClr val="tx1"/>
                </a:solidFill>
                <a:latin typeface="Söhne"/>
              </a:rPr>
              <a:t>: 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Fosters collaboration, trust, and a sense of belonging within the school community.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04" name="Google Shape;404;p34"/>
          <p:cNvGrpSpPr/>
          <p:nvPr/>
        </p:nvGrpSpPr>
        <p:grpSpPr>
          <a:xfrm>
            <a:off x="4203456" y="739001"/>
            <a:ext cx="550788" cy="335302"/>
            <a:chOff x="8291456" y="3737976"/>
            <a:chExt cx="550788" cy="335302"/>
          </a:xfrm>
        </p:grpSpPr>
        <p:sp>
          <p:nvSpPr>
            <p:cNvPr id="405" name="Google Shape;405;p34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34"/>
          <p:cNvGrpSpPr/>
          <p:nvPr/>
        </p:nvGrpSpPr>
        <p:grpSpPr>
          <a:xfrm>
            <a:off x="7457545" y="2679518"/>
            <a:ext cx="550839" cy="335100"/>
            <a:chOff x="7457545" y="2679518"/>
            <a:chExt cx="550839" cy="335100"/>
          </a:xfrm>
        </p:grpSpPr>
        <p:sp>
          <p:nvSpPr>
            <p:cNvPr id="408" name="Google Shape;408;p34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4"/>
          <p:cNvGrpSpPr/>
          <p:nvPr/>
        </p:nvGrpSpPr>
        <p:grpSpPr>
          <a:xfrm>
            <a:off x="3081889" y="4173508"/>
            <a:ext cx="946503" cy="524168"/>
            <a:chOff x="5902164" y="3157083"/>
            <a:chExt cx="946503" cy="524168"/>
          </a:xfrm>
        </p:grpSpPr>
        <p:sp>
          <p:nvSpPr>
            <p:cNvPr id="411" name="Google Shape;411;p34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34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4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4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4"/>
          <p:cNvSpPr/>
          <p:nvPr/>
        </p:nvSpPr>
        <p:spPr>
          <a:xfrm>
            <a:off x="5103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34"/>
          <p:cNvGrpSpPr/>
          <p:nvPr/>
        </p:nvGrpSpPr>
        <p:grpSpPr>
          <a:xfrm>
            <a:off x="6301682" y="809356"/>
            <a:ext cx="937300" cy="961100"/>
            <a:chOff x="1999000" y="1465000"/>
            <a:chExt cx="535600" cy="549200"/>
          </a:xfrm>
        </p:grpSpPr>
        <p:sp>
          <p:nvSpPr>
            <p:cNvPr id="420" name="Google Shape;420;p34"/>
            <p:cNvSpPr/>
            <p:nvPr/>
          </p:nvSpPr>
          <p:spPr>
            <a:xfrm>
              <a:off x="2003825" y="1468150"/>
              <a:ext cx="529875" cy="473900"/>
            </a:xfrm>
            <a:custGeom>
              <a:avLst/>
              <a:gdLst/>
              <a:ahLst/>
              <a:cxnLst/>
              <a:rect l="l" t="t" r="r" b="b"/>
              <a:pathLst>
                <a:path w="21195" h="18956" extrusionOk="0">
                  <a:moveTo>
                    <a:pt x="10597" y="1"/>
                  </a:moveTo>
                  <a:cubicBezTo>
                    <a:pt x="6549" y="1"/>
                    <a:pt x="2801" y="2612"/>
                    <a:pt x="1542" y="6679"/>
                  </a:cubicBezTo>
                  <a:cubicBezTo>
                    <a:pt x="1" y="11679"/>
                    <a:pt x="2801" y="16982"/>
                    <a:pt x="7797" y="18530"/>
                  </a:cubicBezTo>
                  <a:cubicBezTo>
                    <a:pt x="8730" y="18818"/>
                    <a:pt x="9672" y="18955"/>
                    <a:pt x="10599" y="18955"/>
                  </a:cubicBezTo>
                  <a:cubicBezTo>
                    <a:pt x="14644" y="18955"/>
                    <a:pt x="18389" y="16343"/>
                    <a:pt x="19648" y="12274"/>
                  </a:cubicBezTo>
                  <a:cubicBezTo>
                    <a:pt x="21194" y="7275"/>
                    <a:pt x="18394" y="1970"/>
                    <a:pt x="13393" y="424"/>
                  </a:cubicBezTo>
                  <a:cubicBezTo>
                    <a:pt x="12463" y="137"/>
                    <a:pt x="11522" y="1"/>
                    <a:pt x="10597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1999000" y="1465000"/>
              <a:ext cx="535600" cy="483000"/>
            </a:xfrm>
            <a:custGeom>
              <a:avLst/>
              <a:gdLst/>
              <a:ahLst/>
              <a:cxnLst/>
              <a:rect l="l" t="t" r="r" b="b"/>
              <a:pathLst>
                <a:path w="21424" h="19320" extrusionOk="0">
                  <a:moveTo>
                    <a:pt x="10210" y="210"/>
                  </a:moveTo>
                  <a:cubicBezTo>
                    <a:pt x="11297" y="210"/>
                    <a:pt x="12400" y="372"/>
                    <a:pt x="13477" y="707"/>
                  </a:cubicBezTo>
                  <a:cubicBezTo>
                    <a:pt x="16089" y="1512"/>
                    <a:pt x="18252" y="3205"/>
                    <a:pt x="19574" y="5467"/>
                  </a:cubicBezTo>
                  <a:cubicBezTo>
                    <a:pt x="20891" y="7724"/>
                    <a:pt x="21209" y="10285"/>
                    <a:pt x="20473" y="12678"/>
                  </a:cubicBezTo>
                  <a:cubicBezTo>
                    <a:pt x="19736" y="15065"/>
                    <a:pt x="18028" y="16999"/>
                    <a:pt x="15660" y="18123"/>
                  </a:cubicBezTo>
                  <a:cubicBezTo>
                    <a:pt x="14274" y="18780"/>
                    <a:pt x="12759" y="19112"/>
                    <a:pt x="11218" y="19112"/>
                  </a:cubicBezTo>
                  <a:cubicBezTo>
                    <a:pt x="10129" y="19112"/>
                    <a:pt x="9027" y="18946"/>
                    <a:pt x="7948" y="18613"/>
                  </a:cubicBezTo>
                  <a:cubicBezTo>
                    <a:pt x="5336" y="17809"/>
                    <a:pt x="3172" y="16116"/>
                    <a:pt x="1851" y="13853"/>
                  </a:cubicBezTo>
                  <a:cubicBezTo>
                    <a:pt x="534" y="11595"/>
                    <a:pt x="215" y="9036"/>
                    <a:pt x="951" y="6642"/>
                  </a:cubicBezTo>
                  <a:cubicBezTo>
                    <a:pt x="1689" y="4254"/>
                    <a:pt x="3397" y="2322"/>
                    <a:pt x="5764" y="1198"/>
                  </a:cubicBezTo>
                  <a:cubicBezTo>
                    <a:pt x="7149" y="540"/>
                    <a:pt x="8664" y="210"/>
                    <a:pt x="10210" y="210"/>
                  </a:cubicBezTo>
                  <a:close/>
                  <a:moveTo>
                    <a:pt x="10210" y="1"/>
                  </a:moveTo>
                  <a:cubicBezTo>
                    <a:pt x="8637" y="1"/>
                    <a:pt x="7092" y="340"/>
                    <a:pt x="5675" y="1015"/>
                  </a:cubicBezTo>
                  <a:cubicBezTo>
                    <a:pt x="3256" y="2159"/>
                    <a:pt x="1511" y="4140"/>
                    <a:pt x="753" y="6585"/>
                  </a:cubicBezTo>
                  <a:cubicBezTo>
                    <a:pt x="1" y="9031"/>
                    <a:pt x="324" y="11648"/>
                    <a:pt x="1672" y="13958"/>
                  </a:cubicBezTo>
                  <a:cubicBezTo>
                    <a:pt x="3021" y="16267"/>
                    <a:pt x="5225" y="17991"/>
                    <a:pt x="7885" y="18812"/>
                  </a:cubicBezTo>
                  <a:cubicBezTo>
                    <a:pt x="8982" y="19151"/>
                    <a:pt x="10106" y="19319"/>
                    <a:pt x="11213" y="19319"/>
                  </a:cubicBezTo>
                  <a:cubicBezTo>
                    <a:pt x="12787" y="19319"/>
                    <a:pt x="14333" y="18979"/>
                    <a:pt x="15749" y="18311"/>
                  </a:cubicBezTo>
                  <a:cubicBezTo>
                    <a:pt x="18168" y="17161"/>
                    <a:pt x="19914" y="15181"/>
                    <a:pt x="20671" y="12735"/>
                  </a:cubicBezTo>
                  <a:cubicBezTo>
                    <a:pt x="21424" y="10290"/>
                    <a:pt x="21100" y="7671"/>
                    <a:pt x="19752" y="5363"/>
                  </a:cubicBezTo>
                  <a:cubicBezTo>
                    <a:pt x="18404" y="3053"/>
                    <a:pt x="16198" y="1334"/>
                    <a:pt x="13539" y="508"/>
                  </a:cubicBezTo>
                  <a:cubicBezTo>
                    <a:pt x="12440" y="169"/>
                    <a:pt x="11318" y="1"/>
                    <a:pt x="10210" y="1"/>
                  </a:cubicBez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194550" y="1912400"/>
              <a:ext cx="67175" cy="101800"/>
            </a:xfrm>
            <a:custGeom>
              <a:avLst/>
              <a:gdLst/>
              <a:ahLst/>
              <a:cxnLst/>
              <a:rect l="l" t="t" r="r" b="b"/>
              <a:pathLst>
                <a:path w="2687" h="4072" extrusionOk="0">
                  <a:moveTo>
                    <a:pt x="330" y="1"/>
                  </a:moveTo>
                  <a:lnTo>
                    <a:pt x="0" y="4072"/>
                  </a:lnTo>
                  <a:lnTo>
                    <a:pt x="2686" y="733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0A2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49722F-52CA-9B55-C909-8D1E7A7C80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506" y="887179"/>
            <a:ext cx="605651" cy="605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45"/>
          <p:cNvGrpSpPr/>
          <p:nvPr/>
        </p:nvGrpSpPr>
        <p:grpSpPr>
          <a:xfrm>
            <a:off x="979882" y="4077033"/>
            <a:ext cx="946503" cy="524168"/>
            <a:chOff x="5902164" y="3157083"/>
            <a:chExt cx="946503" cy="524168"/>
          </a:xfrm>
        </p:grpSpPr>
        <p:sp>
          <p:nvSpPr>
            <p:cNvPr id="905" name="Google Shape;905;p45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5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5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5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45"/>
          <p:cNvGrpSpPr/>
          <p:nvPr/>
        </p:nvGrpSpPr>
        <p:grpSpPr>
          <a:xfrm>
            <a:off x="5923981" y="1118301"/>
            <a:ext cx="550788" cy="335302"/>
            <a:chOff x="8291456" y="3737976"/>
            <a:chExt cx="550788" cy="335302"/>
          </a:xfrm>
        </p:grpSpPr>
        <p:sp>
          <p:nvSpPr>
            <p:cNvPr id="910" name="Google Shape;910;p45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5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45"/>
          <p:cNvSpPr/>
          <p:nvPr/>
        </p:nvSpPr>
        <p:spPr>
          <a:xfrm>
            <a:off x="6120218" y="1680800"/>
            <a:ext cx="2043900" cy="292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5"/>
          <p:cNvSpPr/>
          <p:nvPr/>
        </p:nvSpPr>
        <p:spPr>
          <a:xfrm>
            <a:off x="3923568" y="1680800"/>
            <a:ext cx="2043900" cy="292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5"/>
          <p:cNvSpPr/>
          <p:nvPr/>
        </p:nvSpPr>
        <p:spPr>
          <a:xfrm>
            <a:off x="1726918" y="1680800"/>
            <a:ext cx="2043900" cy="29277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2640000" algn="bl" rotWithShape="0">
              <a:srgbClr val="000000">
                <a:alpha val="2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45"/>
          <p:cNvSpPr/>
          <p:nvPr/>
        </p:nvSpPr>
        <p:spPr>
          <a:xfrm>
            <a:off x="1792468" y="2018275"/>
            <a:ext cx="1901100" cy="40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3994968" y="2018275"/>
            <a:ext cx="1901100" cy="40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7" name="Google Shape;917;p45"/>
          <p:cNvSpPr/>
          <p:nvPr/>
        </p:nvSpPr>
        <p:spPr>
          <a:xfrm>
            <a:off x="6197468" y="2018275"/>
            <a:ext cx="1901100" cy="4095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18" name="Google Shape;918;p4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Key</a:t>
            </a:r>
            <a:r>
              <a:rPr lang="en" dirty="0">
                <a:solidFill>
                  <a:schemeClr val="accent3"/>
                </a:solidFill>
              </a:rPr>
              <a:t> </a:t>
            </a:r>
            <a:r>
              <a:rPr lang="en" dirty="0"/>
              <a:t>Groups</a:t>
            </a:r>
            <a:endParaRPr dirty="0"/>
          </a:p>
        </p:txBody>
      </p:sp>
      <p:sp>
        <p:nvSpPr>
          <p:cNvPr id="919" name="Google Shape;919;p45"/>
          <p:cNvSpPr txBox="1"/>
          <p:nvPr/>
        </p:nvSpPr>
        <p:spPr>
          <a:xfrm>
            <a:off x="6162275" y="1976990"/>
            <a:ext cx="1975175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Students</a:t>
            </a:r>
            <a:endParaRPr sz="2500" b="1" dirty="0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0" name="Google Shape;920;p45"/>
          <p:cNvSpPr txBox="1"/>
          <p:nvPr/>
        </p:nvSpPr>
        <p:spPr>
          <a:xfrm>
            <a:off x="4176918" y="1990750"/>
            <a:ext cx="1537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Parents</a:t>
            </a:r>
            <a:endParaRPr sz="2500" b="1" dirty="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1" name="Google Shape;921;p45"/>
          <p:cNvSpPr txBox="1"/>
          <p:nvPr/>
        </p:nvSpPr>
        <p:spPr>
          <a:xfrm>
            <a:off x="1980268" y="1990750"/>
            <a:ext cx="15372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2">
                    <a:lumMod val="75000"/>
                  </a:schemeClr>
                </a:solidFill>
                <a:latin typeface="Ubuntu"/>
                <a:ea typeface="Ubuntu"/>
                <a:cs typeface="Ubuntu"/>
                <a:sym typeface="Ubuntu"/>
              </a:rPr>
              <a:t>Staff</a:t>
            </a:r>
            <a:endParaRPr sz="2500" b="1" dirty="0">
              <a:solidFill>
                <a:schemeClr val="bg2">
                  <a:lumMod val="75000"/>
                </a:schemeClr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4" name="Google Shape;924;p45"/>
          <p:cNvSpPr/>
          <p:nvPr/>
        </p:nvSpPr>
        <p:spPr>
          <a:xfrm>
            <a:off x="1792468" y="2571750"/>
            <a:ext cx="1901100" cy="1840635"/>
          </a:xfrm>
          <a:prstGeom prst="round2DiagRect">
            <a:avLst>
              <a:gd name="adj1" fmla="val 48167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Professional Development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Workplace Culture</a:t>
            </a:r>
            <a:endParaRPr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25" name="Google Shape;925;p45"/>
          <p:cNvSpPr/>
          <p:nvPr/>
        </p:nvSpPr>
        <p:spPr>
          <a:xfrm>
            <a:off x="6197468" y="2571749"/>
            <a:ext cx="1947260" cy="1832001"/>
          </a:xfrm>
          <a:prstGeom prst="round2DiagRect">
            <a:avLst>
              <a:gd name="adj1" fmla="val 44168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Learning Experience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90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Extracurricular Activities</a:t>
            </a:r>
            <a:endParaRPr sz="1390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27" name="Google Shape;927;p45"/>
          <p:cNvSpPr/>
          <p:nvPr/>
        </p:nvSpPr>
        <p:spPr>
          <a:xfrm>
            <a:off x="3994969" y="2571749"/>
            <a:ext cx="1929012" cy="1840635"/>
          </a:xfrm>
          <a:prstGeom prst="round2DiagRect">
            <a:avLst>
              <a:gd name="adj1" fmla="val 45149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Child’s Education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Involvement Opportunities</a:t>
            </a:r>
            <a:endParaRPr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28" name="Google Shape;928;p45"/>
          <p:cNvSpPr/>
          <p:nvPr/>
        </p:nvSpPr>
        <p:spPr>
          <a:xfrm>
            <a:off x="7774223" y="681252"/>
            <a:ext cx="370505" cy="370505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45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5"/>
          <p:cNvSpPr/>
          <p:nvPr/>
        </p:nvSpPr>
        <p:spPr>
          <a:xfrm>
            <a:off x="8137450" y="243550"/>
            <a:ext cx="582900" cy="5829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45"/>
          <p:cNvSpPr/>
          <p:nvPr/>
        </p:nvSpPr>
        <p:spPr>
          <a:xfrm>
            <a:off x="5103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0" animBg="1"/>
      <p:bldP spid="925" grpId="0" animBg="1"/>
      <p:bldP spid="9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/>
          <p:nvPr/>
        </p:nvSpPr>
        <p:spPr>
          <a:xfrm>
            <a:off x="419075" y="1175650"/>
            <a:ext cx="6606600" cy="3432900"/>
          </a:xfrm>
          <a:prstGeom prst="round2DiagRect">
            <a:avLst>
              <a:gd name="adj1" fmla="val 13828"/>
              <a:gd name="adj2" fmla="val 0"/>
            </a:avLst>
          </a:prstGeom>
          <a:solidFill>
            <a:srgbClr val="EDF9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264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643678" y="1348591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>
            <a:off x="905464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32"/>
          <p:cNvGrpSpPr/>
          <p:nvPr/>
        </p:nvGrpSpPr>
        <p:grpSpPr>
          <a:xfrm>
            <a:off x="7878106" y="3475501"/>
            <a:ext cx="550788" cy="335302"/>
            <a:chOff x="8291456" y="3737976"/>
            <a:chExt cx="550788" cy="335302"/>
          </a:xfrm>
        </p:grpSpPr>
        <p:sp>
          <p:nvSpPr>
            <p:cNvPr id="303" name="Google Shape;303;p32"/>
            <p:cNvSpPr/>
            <p:nvPr/>
          </p:nvSpPr>
          <p:spPr>
            <a:xfrm>
              <a:off x="8474968" y="3913659"/>
              <a:ext cx="367276" cy="159619"/>
            </a:xfrm>
            <a:custGeom>
              <a:avLst/>
              <a:gdLst/>
              <a:ahLst/>
              <a:cxnLst/>
              <a:rect l="l" t="t" r="r" b="b"/>
              <a:pathLst>
                <a:path w="7271" h="3160" extrusionOk="0">
                  <a:moveTo>
                    <a:pt x="0" y="0"/>
                  </a:moveTo>
                  <a:lnTo>
                    <a:pt x="0" y="3160"/>
                  </a:lnTo>
                  <a:lnTo>
                    <a:pt x="7270" y="3160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291456" y="3737976"/>
              <a:ext cx="367276" cy="159923"/>
            </a:xfrm>
            <a:custGeom>
              <a:avLst/>
              <a:gdLst/>
              <a:ahLst/>
              <a:cxnLst/>
              <a:rect l="l" t="t" r="r" b="b"/>
              <a:pathLst>
                <a:path w="7271" h="3166" extrusionOk="0">
                  <a:moveTo>
                    <a:pt x="0" y="0"/>
                  </a:moveTo>
                  <a:lnTo>
                    <a:pt x="0" y="3165"/>
                  </a:lnTo>
                  <a:lnTo>
                    <a:pt x="7270" y="3165"/>
                  </a:lnTo>
                  <a:lnTo>
                    <a:pt x="7270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/>
          <p:cNvGrpSpPr/>
          <p:nvPr/>
        </p:nvGrpSpPr>
        <p:grpSpPr>
          <a:xfrm>
            <a:off x="4866245" y="534993"/>
            <a:ext cx="550839" cy="335100"/>
            <a:chOff x="7457545" y="2679518"/>
            <a:chExt cx="550839" cy="335100"/>
          </a:xfrm>
        </p:grpSpPr>
        <p:sp>
          <p:nvSpPr>
            <p:cNvPr id="306" name="Google Shape;306;p32"/>
            <p:cNvSpPr/>
            <p:nvPr/>
          </p:nvSpPr>
          <p:spPr>
            <a:xfrm>
              <a:off x="7641057" y="2854898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0" y="1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457545" y="2679518"/>
              <a:ext cx="367327" cy="159670"/>
            </a:xfrm>
            <a:custGeom>
              <a:avLst/>
              <a:gdLst/>
              <a:ahLst/>
              <a:cxnLst/>
              <a:rect l="l" t="t" r="r" b="b"/>
              <a:pathLst>
                <a:path w="7272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72" y="3161"/>
                  </a:lnTo>
                  <a:lnTo>
                    <a:pt x="7272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7025739" y="1984533"/>
            <a:ext cx="946503" cy="524168"/>
            <a:chOff x="5902164" y="3157083"/>
            <a:chExt cx="946503" cy="524168"/>
          </a:xfrm>
        </p:grpSpPr>
        <p:sp>
          <p:nvSpPr>
            <p:cNvPr id="309" name="Google Shape;309;p32"/>
            <p:cNvSpPr/>
            <p:nvPr/>
          </p:nvSpPr>
          <p:spPr>
            <a:xfrm>
              <a:off x="6481593" y="3332765"/>
              <a:ext cx="367074" cy="159670"/>
            </a:xfrm>
            <a:custGeom>
              <a:avLst/>
              <a:gdLst/>
              <a:ahLst/>
              <a:cxnLst/>
              <a:rect l="l" t="t" r="r" b="b"/>
              <a:pathLst>
                <a:path w="7267" h="3161" extrusionOk="0">
                  <a:moveTo>
                    <a:pt x="1" y="0"/>
                  </a:moveTo>
                  <a:lnTo>
                    <a:pt x="1" y="3161"/>
                  </a:lnTo>
                  <a:lnTo>
                    <a:pt x="7267" y="3161"/>
                  </a:lnTo>
                  <a:lnTo>
                    <a:pt x="7267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6085929" y="3332765"/>
              <a:ext cx="367024" cy="159670"/>
            </a:xfrm>
            <a:custGeom>
              <a:avLst/>
              <a:gdLst/>
              <a:ahLst/>
              <a:cxnLst/>
              <a:rect l="l" t="t" r="r" b="b"/>
              <a:pathLst>
                <a:path w="7266" h="3161" extrusionOk="0">
                  <a:moveTo>
                    <a:pt x="0" y="0"/>
                  </a:moveTo>
                  <a:lnTo>
                    <a:pt x="0" y="3161"/>
                  </a:lnTo>
                  <a:lnTo>
                    <a:pt x="7266" y="3161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6286312" y="3521328"/>
              <a:ext cx="367074" cy="159923"/>
            </a:xfrm>
            <a:custGeom>
              <a:avLst/>
              <a:gdLst/>
              <a:ahLst/>
              <a:cxnLst/>
              <a:rect l="l" t="t" r="r" b="b"/>
              <a:pathLst>
                <a:path w="7267" h="3166" extrusionOk="0">
                  <a:moveTo>
                    <a:pt x="1" y="0"/>
                  </a:moveTo>
                  <a:lnTo>
                    <a:pt x="1" y="3165"/>
                  </a:lnTo>
                  <a:lnTo>
                    <a:pt x="7266" y="3165"/>
                  </a:lnTo>
                  <a:lnTo>
                    <a:pt x="7266" y="0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5902164" y="3157083"/>
              <a:ext cx="367327" cy="159721"/>
            </a:xfrm>
            <a:custGeom>
              <a:avLst/>
              <a:gdLst/>
              <a:ahLst/>
              <a:cxnLst/>
              <a:rect l="l" t="t" r="r" b="b"/>
              <a:pathLst>
                <a:path w="7272" h="3162" extrusionOk="0">
                  <a:moveTo>
                    <a:pt x="1" y="1"/>
                  </a:moveTo>
                  <a:lnTo>
                    <a:pt x="1" y="3161"/>
                  </a:lnTo>
                  <a:lnTo>
                    <a:pt x="7271" y="3161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DDE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32"/>
          <p:cNvSpPr/>
          <p:nvPr/>
        </p:nvSpPr>
        <p:spPr>
          <a:xfrm>
            <a:off x="830592" y="13514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15"/>
          </p:nvPr>
        </p:nvSpPr>
        <p:spPr>
          <a:xfrm>
            <a:off x="905464" y="3984210"/>
            <a:ext cx="1835104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 on School Culture</a:t>
            </a:r>
            <a:endParaRPr dirty="0"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7"/>
          </p:nvPr>
        </p:nvSpPr>
        <p:spPr>
          <a:xfrm>
            <a:off x="898618" y="3215571"/>
            <a:ext cx="1275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19" name="Google Shape;319;p32"/>
          <p:cNvSpPr txBox="1">
            <a:spLocks noGrp="1"/>
          </p:cNvSpPr>
          <p:nvPr>
            <p:ph type="title" idx="2"/>
          </p:nvPr>
        </p:nvSpPr>
        <p:spPr>
          <a:xfrm>
            <a:off x="831017" y="1451395"/>
            <a:ext cx="1386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1" name="Google Shape;321;p32"/>
          <p:cNvSpPr txBox="1">
            <a:spLocks noGrp="1"/>
          </p:cNvSpPr>
          <p:nvPr>
            <p:ph type="title" idx="3"/>
          </p:nvPr>
        </p:nvSpPr>
        <p:spPr>
          <a:xfrm>
            <a:off x="2636831" y="1448503"/>
            <a:ext cx="13869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subTitle" idx="9"/>
          </p:nvPr>
        </p:nvSpPr>
        <p:spPr>
          <a:xfrm>
            <a:off x="845963" y="2084674"/>
            <a:ext cx="2300489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Objectives ✅</a:t>
            </a:r>
            <a:endParaRPr dirty="0"/>
          </a:p>
        </p:txBody>
      </p:sp>
      <p:sp>
        <p:nvSpPr>
          <p:cNvPr id="324" name="Google Shape;324;p32"/>
          <p:cNvSpPr txBox="1">
            <a:spLocks noGrp="1"/>
          </p:cNvSpPr>
          <p:nvPr>
            <p:ph type="subTitle" idx="13"/>
          </p:nvPr>
        </p:nvSpPr>
        <p:spPr>
          <a:xfrm>
            <a:off x="2536574" y="2236554"/>
            <a:ext cx="288051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Stakeholder Engagement ✅</a:t>
            </a:r>
            <a:endParaRPr dirty="0"/>
          </a:p>
        </p:txBody>
      </p:sp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715050" y="445025"/>
            <a:ext cx="771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326" name="Google Shape;326;p32"/>
          <p:cNvSpPr txBox="1">
            <a:spLocks noGrp="1"/>
          </p:cNvSpPr>
          <p:nvPr>
            <p:ph type="subTitle" idx="14"/>
          </p:nvPr>
        </p:nvSpPr>
        <p:spPr>
          <a:xfrm>
            <a:off x="4575619" y="2222550"/>
            <a:ext cx="2300489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Communication Styles and Strategies</a:t>
            </a:r>
            <a:endParaRPr dirty="0"/>
          </a:p>
        </p:txBody>
      </p:sp>
      <p:sp>
        <p:nvSpPr>
          <p:cNvPr id="327" name="Google Shape;327;p32"/>
          <p:cNvSpPr/>
          <p:nvPr/>
        </p:nvSpPr>
        <p:spPr>
          <a:xfrm>
            <a:off x="8154542" y="260651"/>
            <a:ext cx="548707" cy="54870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8202100" y="936375"/>
            <a:ext cx="453600" cy="453600"/>
          </a:xfrm>
          <a:prstGeom prst="star8">
            <a:avLst>
              <a:gd name="adj" fmla="val 168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7784050" y="607600"/>
            <a:ext cx="370500" cy="370500"/>
          </a:xfrm>
          <a:prstGeom prst="star8">
            <a:avLst>
              <a:gd name="adj" fmla="val 2180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8224150" y="4403750"/>
            <a:ext cx="409497" cy="409497"/>
          </a:xfrm>
          <a:custGeom>
            <a:avLst/>
            <a:gdLst/>
            <a:ahLst/>
            <a:cxnLst/>
            <a:rect l="l" t="t" r="r" b="b"/>
            <a:pathLst>
              <a:path w="6138" h="6138" extrusionOk="0">
                <a:moveTo>
                  <a:pt x="3069" y="1"/>
                </a:moveTo>
                <a:lnTo>
                  <a:pt x="2332" y="2106"/>
                </a:lnTo>
                <a:lnTo>
                  <a:pt x="1" y="3069"/>
                </a:lnTo>
                <a:lnTo>
                  <a:pt x="2332" y="4079"/>
                </a:lnTo>
                <a:lnTo>
                  <a:pt x="3069" y="6138"/>
                </a:lnTo>
                <a:lnTo>
                  <a:pt x="4021" y="3899"/>
                </a:lnTo>
                <a:lnTo>
                  <a:pt x="6137" y="3069"/>
                </a:lnTo>
                <a:lnTo>
                  <a:pt x="3802" y="2210"/>
                </a:lnTo>
                <a:lnTo>
                  <a:pt x="30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99;p32">
            <a:extLst>
              <a:ext uri="{FF2B5EF4-FFF2-40B4-BE49-F238E27FC236}">
                <a16:creationId xmlns:a16="http://schemas.microsoft.com/office/drawing/2014/main" id="{E772A015-AF1B-D4A3-D048-A528DB5D27C5}"/>
              </a:ext>
            </a:extLst>
          </p:cNvPr>
          <p:cNvSpPr/>
          <p:nvPr/>
        </p:nvSpPr>
        <p:spPr>
          <a:xfrm>
            <a:off x="4661092" y="1346883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21;p32">
            <a:extLst>
              <a:ext uri="{FF2B5EF4-FFF2-40B4-BE49-F238E27FC236}">
                <a16:creationId xmlns:a16="http://schemas.microsoft.com/office/drawing/2014/main" id="{9BEAB15D-FFFD-A637-7543-262DB2BBF845}"/>
              </a:ext>
            </a:extLst>
          </p:cNvPr>
          <p:cNvSpPr txBox="1">
            <a:spLocks/>
          </p:cNvSpPr>
          <p:nvPr/>
        </p:nvSpPr>
        <p:spPr>
          <a:xfrm>
            <a:off x="4654245" y="1446795"/>
            <a:ext cx="1386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03</a:t>
            </a:r>
          </a:p>
        </p:txBody>
      </p:sp>
      <p:sp>
        <p:nvSpPr>
          <p:cNvPr id="18" name="Google Shape;301;p32">
            <a:extLst>
              <a:ext uri="{FF2B5EF4-FFF2-40B4-BE49-F238E27FC236}">
                <a16:creationId xmlns:a16="http://schemas.microsoft.com/office/drawing/2014/main" id="{98F48EBF-E340-1230-F2F9-90CB6A7A8F54}"/>
              </a:ext>
            </a:extLst>
          </p:cNvPr>
          <p:cNvSpPr/>
          <p:nvPr/>
        </p:nvSpPr>
        <p:spPr>
          <a:xfrm>
            <a:off x="2643677" y="3115670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6;p32">
            <a:extLst>
              <a:ext uri="{FF2B5EF4-FFF2-40B4-BE49-F238E27FC236}">
                <a16:creationId xmlns:a16="http://schemas.microsoft.com/office/drawing/2014/main" id="{EBAE1887-CF7A-B3DC-62C5-009EED445827}"/>
              </a:ext>
            </a:extLst>
          </p:cNvPr>
          <p:cNvSpPr txBox="1">
            <a:spLocks/>
          </p:cNvSpPr>
          <p:nvPr/>
        </p:nvSpPr>
        <p:spPr>
          <a:xfrm>
            <a:off x="2643677" y="3859559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Scenarios</a:t>
            </a:r>
          </a:p>
        </p:txBody>
      </p:sp>
      <p:sp>
        <p:nvSpPr>
          <p:cNvPr id="20" name="Google Shape;318;p32">
            <a:extLst>
              <a:ext uri="{FF2B5EF4-FFF2-40B4-BE49-F238E27FC236}">
                <a16:creationId xmlns:a16="http://schemas.microsoft.com/office/drawing/2014/main" id="{38ACB09E-5115-A678-7559-56B90A53109F}"/>
              </a:ext>
            </a:extLst>
          </p:cNvPr>
          <p:cNvSpPr txBox="1">
            <a:spLocks/>
          </p:cNvSpPr>
          <p:nvPr/>
        </p:nvSpPr>
        <p:spPr>
          <a:xfrm>
            <a:off x="2636831" y="3215571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4" name="Google Shape;301;p32">
            <a:extLst>
              <a:ext uri="{FF2B5EF4-FFF2-40B4-BE49-F238E27FC236}">
                <a16:creationId xmlns:a16="http://schemas.microsoft.com/office/drawing/2014/main" id="{0ACF4A63-6A4A-586D-7C40-D5C5132E0F5C}"/>
              </a:ext>
            </a:extLst>
          </p:cNvPr>
          <p:cNvSpPr/>
          <p:nvPr/>
        </p:nvSpPr>
        <p:spPr>
          <a:xfrm>
            <a:off x="4667938" y="3069979"/>
            <a:ext cx="593400" cy="5934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16;p32">
            <a:extLst>
              <a:ext uri="{FF2B5EF4-FFF2-40B4-BE49-F238E27FC236}">
                <a16:creationId xmlns:a16="http://schemas.microsoft.com/office/drawing/2014/main" id="{6BAB730D-0198-17BE-FEDE-C87AFF2054E4}"/>
              </a:ext>
            </a:extLst>
          </p:cNvPr>
          <p:cNvSpPr txBox="1">
            <a:spLocks/>
          </p:cNvSpPr>
          <p:nvPr/>
        </p:nvSpPr>
        <p:spPr>
          <a:xfrm>
            <a:off x="4667938" y="3813868"/>
            <a:ext cx="1584291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 i="0" u="none" strike="noStrike" cap="none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/>
            <a:r>
              <a:rPr lang="en-US" dirty="0"/>
              <a:t>Q&amp;A</a:t>
            </a:r>
          </a:p>
        </p:txBody>
      </p:sp>
      <p:sp>
        <p:nvSpPr>
          <p:cNvPr id="26" name="Google Shape;318;p32">
            <a:extLst>
              <a:ext uri="{FF2B5EF4-FFF2-40B4-BE49-F238E27FC236}">
                <a16:creationId xmlns:a16="http://schemas.microsoft.com/office/drawing/2014/main" id="{5CDAE7A2-CD93-D307-1789-6A2A38BC5325}"/>
              </a:ext>
            </a:extLst>
          </p:cNvPr>
          <p:cNvSpPr txBox="1">
            <a:spLocks/>
          </p:cNvSpPr>
          <p:nvPr/>
        </p:nvSpPr>
        <p:spPr>
          <a:xfrm>
            <a:off x="4661092" y="316988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Ubuntu"/>
              <a:buNone/>
              <a:defRPr sz="3000" b="1" i="0" u="none" strike="noStrike" cap="none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8010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usiness Meeting to Improve Communication Skills by Slidesgo">
  <a:themeElements>
    <a:clrScheme name="Simple Light">
      <a:dk1>
        <a:srgbClr val="0A2A6B"/>
      </a:dk1>
      <a:lt1>
        <a:srgbClr val="FFFFFF"/>
      </a:lt1>
      <a:dk2>
        <a:srgbClr val="EDF9FF"/>
      </a:dk2>
      <a:lt2>
        <a:srgbClr val="9DDCF9"/>
      </a:lt2>
      <a:accent1>
        <a:srgbClr val="55A3F3"/>
      </a:accent1>
      <a:accent2>
        <a:srgbClr val="2C54AC"/>
      </a:accent2>
      <a:accent3>
        <a:srgbClr val="DDEDFD"/>
      </a:accent3>
      <a:accent4>
        <a:srgbClr val="FFFFFF"/>
      </a:accent4>
      <a:accent5>
        <a:srgbClr val="FFFFFF"/>
      </a:accent5>
      <a:accent6>
        <a:srgbClr val="FFFFFF"/>
      </a:accent6>
      <a:hlink>
        <a:srgbClr val="0A2A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958</Words>
  <Application>Microsoft Macintosh PowerPoint</Application>
  <PresentationFormat>On-screen Show (16:9)</PresentationFormat>
  <Paragraphs>205</Paragraphs>
  <Slides>29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Wingdings</vt:lpstr>
      <vt:lpstr>Work Sans</vt:lpstr>
      <vt:lpstr>Ubuntu</vt:lpstr>
      <vt:lpstr>Söhne</vt:lpstr>
      <vt:lpstr>Bebas Neue</vt:lpstr>
      <vt:lpstr>Arial</vt:lpstr>
      <vt:lpstr>Work Sans Medium</vt:lpstr>
      <vt:lpstr>TimesNewRomanPSMT</vt:lpstr>
      <vt:lpstr>Business Meeting to Improve Communication Skills by Slidesgo</vt:lpstr>
      <vt:lpstr>Effective Communication and Stakeholder Engagement</vt:lpstr>
      <vt:lpstr>04</vt:lpstr>
      <vt:lpstr>01</vt:lpstr>
      <vt:lpstr>OBJECTIVES</vt:lpstr>
      <vt:lpstr>04</vt:lpstr>
      <vt:lpstr>02</vt:lpstr>
      <vt:lpstr>Stakeholder Engagement</vt:lpstr>
      <vt:lpstr>Key Groups</vt:lpstr>
      <vt:lpstr>04</vt:lpstr>
      <vt:lpstr>03</vt:lpstr>
      <vt:lpstr>Communication Styles</vt:lpstr>
      <vt:lpstr>Communication Examples</vt:lpstr>
      <vt:lpstr>Strategies</vt:lpstr>
      <vt:lpstr>Video</vt:lpstr>
      <vt:lpstr>04</vt:lpstr>
      <vt:lpstr>04</vt:lpstr>
      <vt:lpstr>School Culture</vt:lpstr>
      <vt:lpstr>04</vt:lpstr>
      <vt:lpstr>05</vt:lpstr>
      <vt:lpstr>Your Turn to Practice!</vt:lpstr>
      <vt:lpstr>Scenario #1 – Supervisor and Direct Report</vt:lpstr>
      <vt:lpstr>Scenario #2 – Supervisor and Entire Team</vt:lpstr>
      <vt:lpstr>Scenario #3 – Supervisor and Parent</vt:lpstr>
      <vt:lpstr>04</vt:lpstr>
      <vt:lpstr>06</vt:lpstr>
      <vt:lpstr>04</vt:lpstr>
      <vt:lpstr>—James Humes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Communication and Stakeholder Engagement</dc:title>
  <cp:lastModifiedBy>Lauren C. Batista</cp:lastModifiedBy>
  <cp:revision>16</cp:revision>
  <dcterms:modified xsi:type="dcterms:W3CDTF">2023-10-10T03:43:13Z</dcterms:modified>
</cp:coreProperties>
</file>